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82" r:id="rId2"/>
  </p:sldMasterIdLst>
  <p:notesMasterIdLst>
    <p:notesMasterId r:id="rId38"/>
  </p:notesMasterIdLst>
  <p:sldIdLst>
    <p:sldId id="320" r:id="rId3"/>
    <p:sldId id="302" r:id="rId4"/>
    <p:sldId id="259" r:id="rId5"/>
    <p:sldId id="260" r:id="rId6"/>
    <p:sldId id="261" r:id="rId7"/>
    <p:sldId id="280" r:id="rId8"/>
    <p:sldId id="279" r:id="rId9"/>
    <p:sldId id="305" r:id="rId10"/>
    <p:sldId id="287" r:id="rId11"/>
    <p:sldId id="288" r:id="rId12"/>
    <p:sldId id="289" r:id="rId13"/>
    <p:sldId id="293" r:id="rId14"/>
    <p:sldId id="282" r:id="rId15"/>
    <p:sldId id="297" r:id="rId16"/>
    <p:sldId id="281" r:id="rId17"/>
    <p:sldId id="284" r:id="rId18"/>
    <p:sldId id="285" r:id="rId19"/>
    <p:sldId id="295" r:id="rId20"/>
    <p:sldId id="304" r:id="rId21"/>
    <p:sldId id="298" r:id="rId22"/>
    <p:sldId id="299" r:id="rId23"/>
    <p:sldId id="292" r:id="rId24"/>
    <p:sldId id="286" r:id="rId25"/>
    <p:sldId id="312" r:id="rId26"/>
    <p:sldId id="319" r:id="rId27"/>
    <p:sldId id="290" r:id="rId28"/>
    <p:sldId id="309" r:id="rId29"/>
    <p:sldId id="317" r:id="rId30"/>
    <p:sldId id="316" r:id="rId31"/>
    <p:sldId id="318" r:id="rId32"/>
    <p:sldId id="306" r:id="rId33"/>
    <p:sldId id="315" r:id="rId34"/>
    <p:sldId id="307" r:id="rId35"/>
    <p:sldId id="308" r:id="rId36"/>
    <p:sldId id="283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90" autoAdjust="0"/>
    <p:restoredTop sz="94660"/>
  </p:normalViewPr>
  <p:slideViewPr>
    <p:cSldViewPr snapToGrid="0">
      <p:cViewPr varScale="1">
        <p:scale>
          <a:sx n="102" d="100"/>
          <a:sy n="102" d="100"/>
        </p:scale>
        <p:origin x="150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D0665A-48D0-451F-A8D2-CADA3081E70A}" type="datetimeFigureOut">
              <a:rPr lang="en-GB" smtClean="0"/>
              <a:t>18/09/2019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ADBC82-55FC-4CDD-B162-5B08F21F8E9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16981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home.cern/news/news/computing/cern-data-centre-passes-200-petabyte-milestone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14:45</a:t>
            </a:r>
          </a:p>
        </p:txBody>
      </p:sp>
    </p:spTree>
    <p:extLst>
      <p:ext uri="{BB962C8B-B14F-4D97-AF65-F5344CB8AC3E}">
        <p14:creationId xmlns:p14="http://schemas.microsoft.com/office/powerpoint/2010/main" val="2849072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hlinkClick r:id="rId3"/>
              </a:rPr>
              <a:t>https://home.cern/news/news/computing/cern-data-centre-passes-200-petabyte-milestone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ADBC82-55FC-4CDD-B162-5B08F21F8E99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57339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4C953-14B4-4626-9003-896F4BF146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014E33D-0023-4AAA-8613-4159636ED8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6C444B-F2B8-42F3-8660-372B20827C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B4AE6-F51F-4B7E-93CE-EDDC21FEF8C9}" type="datetimeFigureOut">
              <a:rPr lang="en-GB" smtClean="0"/>
              <a:t>18/09/2019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DA59D8-C72E-488E-B57F-ED83C6EFE4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C712D0-9AE6-42EA-99C0-DBEBED2E8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45C49E-ECA3-446B-AAA0-06C8A4FFD0D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37191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20BB0-8BF0-4B4F-B01B-50C6A3ECF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E6B5FAE-0C00-4C6A-9729-C6BA707B8C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426273-63E2-43CB-AA7D-429E13D2C6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B4AE6-F51F-4B7E-93CE-EDDC21FEF8C9}" type="datetimeFigureOut">
              <a:rPr lang="en-GB" smtClean="0"/>
              <a:t>18/09/2019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89C0C4-4E0A-4AA0-9E58-B96AAD912C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566E11-7C6A-43B5-B981-7C8A56835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45C49E-ECA3-446B-AAA0-06C8A4FFD0D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19861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2B3234B-C7AE-4321-BFFC-499E19729EC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5EBBF8-9CB7-49BF-BA99-17E640109E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B2F43C-9020-4006-A5AE-4D50DFD9E1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B4AE6-F51F-4B7E-93CE-EDDC21FEF8C9}" type="datetimeFigureOut">
              <a:rPr lang="en-GB" smtClean="0"/>
              <a:t>18/09/2019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359F48-C45D-402A-8942-4579E99EAF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8A152F-C696-48AE-B524-5E86F951A1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45C49E-ECA3-446B-AAA0-06C8A4FFD0D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32547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troduction - Blue/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2F8A0547-61EB-45A5-A72F-4528D07CF8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F60E5A-28DD-4E83-95B7-996ACB4E9C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6000" y="1668907"/>
            <a:ext cx="10800000" cy="3078307"/>
          </a:xfrm>
        </p:spPr>
        <p:txBody>
          <a:bodyPr lIns="0" tIns="0" rIns="0" bIns="0" anchor="t" anchorCtr="0"/>
          <a:lstStyle>
            <a:lvl1pPr algn="l">
              <a:lnSpc>
                <a:spcPct val="7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54FC7A9-B745-410D-A4C9-A00F27EE0BA6}"/>
              </a:ext>
            </a:extLst>
          </p:cNvPr>
          <p:cNvSpPr/>
          <p:nvPr/>
        </p:nvSpPr>
        <p:spPr>
          <a:xfrm>
            <a:off x="0" y="5059320"/>
            <a:ext cx="12192000" cy="1800000"/>
          </a:xfrm>
          <a:custGeom>
            <a:avLst/>
            <a:gdLst>
              <a:gd name="connsiteX0" fmla="*/ 0 w 12192000"/>
              <a:gd name="connsiteY0" fmla="*/ 0 h 1800000"/>
              <a:gd name="connsiteX1" fmla="*/ 12192000 w 12192000"/>
              <a:gd name="connsiteY1" fmla="*/ 0 h 1800000"/>
              <a:gd name="connsiteX2" fmla="*/ 12192000 w 12192000"/>
              <a:gd name="connsiteY2" fmla="*/ 1800000 h 1800000"/>
              <a:gd name="connsiteX3" fmla="*/ 0 w 12192000"/>
              <a:gd name="connsiteY3" fmla="*/ 1800000 h 1800000"/>
              <a:gd name="connsiteX4" fmla="*/ 0 w 12192000"/>
              <a:gd name="connsiteY4" fmla="*/ 0 h 1800000"/>
              <a:gd name="connsiteX0" fmla="*/ 4375 w 12192000"/>
              <a:gd name="connsiteY0" fmla="*/ 1238159 h 1800000"/>
              <a:gd name="connsiteX1" fmla="*/ 12192000 w 12192000"/>
              <a:gd name="connsiteY1" fmla="*/ 0 h 1800000"/>
              <a:gd name="connsiteX2" fmla="*/ 12192000 w 12192000"/>
              <a:gd name="connsiteY2" fmla="*/ 1800000 h 1800000"/>
              <a:gd name="connsiteX3" fmla="*/ 0 w 12192000"/>
              <a:gd name="connsiteY3" fmla="*/ 1800000 h 1800000"/>
              <a:gd name="connsiteX4" fmla="*/ 4375 w 12192000"/>
              <a:gd name="connsiteY4" fmla="*/ 1238159 h 1800000"/>
              <a:gd name="connsiteX0" fmla="*/ 4375 w 12192000"/>
              <a:gd name="connsiteY0" fmla="*/ 1168157 h 1800000"/>
              <a:gd name="connsiteX1" fmla="*/ 12192000 w 12192000"/>
              <a:gd name="connsiteY1" fmla="*/ 0 h 1800000"/>
              <a:gd name="connsiteX2" fmla="*/ 12192000 w 12192000"/>
              <a:gd name="connsiteY2" fmla="*/ 1800000 h 1800000"/>
              <a:gd name="connsiteX3" fmla="*/ 0 w 12192000"/>
              <a:gd name="connsiteY3" fmla="*/ 1800000 h 1800000"/>
              <a:gd name="connsiteX4" fmla="*/ 4375 w 12192000"/>
              <a:gd name="connsiteY4" fmla="*/ 1168157 h 1800000"/>
              <a:gd name="connsiteX0" fmla="*/ 803 w 12192000"/>
              <a:gd name="connsiteY0" fmla="*/ 1165776 h 1800000"/>
              <a:gd name="connsiteX1" fmla="*/ 12192000 w 12192000"/>
              <a:gd name="connsiteY1" fmla="*/ 0 h 1800000"/>
              <a:gd name="connsiteX2" fmla="*/ 12192000 w 12192000"/>
              <a:gd name="connsiteY2" fmla="*/ 1800000 h 1800000"/>
              <a:gd name="connsiteX3" fmla="*/ 0 w 12192000"/>
              <a:gd name="connsiteY3" fmla="*/ 1800000 h 1800000"/>
              <a:gd name="connsiteX4" fmla="*/ 803 w 12192000"/>
              <a:gd name="connsiteY4" fmla="*/ 1165776 h 18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1800000">
                <a:moveTo>
                  <a:pt x="803" y="1165776"/>
                </a:moveTo>
                <a:lnTo>
                  <a:pt x="12192000" y="0"/>
                </a:lnTo>
                <a:lnTo>
                  <a:pt x="12192000" y="1800000"/>
                </a:lnTo>
                <a:lnTo>
                  <a:pt x="0" y="1800000"/>
                </a:lnTo>
                <a:cubicBezTo>
                  <a:pt x="1458" y="1612720"/>
                  <a:pt x="-655" y="1353056"/>
                  <a:pt x="803" y="116577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4B4570FA-CC61-4119-8177-18240D21D49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6000" y="6282221"/>
            <a:ext cx="8409900" cy="378645"/>
          </a:xfrm>
        </p:spPr>
        <p:txBody>
          <a:bodyPr wrap="none" lIns="0" tIns="0" rIns="0" bIns="0" anchor="b" anchorCtr="0">
            <a:noAutofit/>
          </a:bodyPr>
          <a:lstStyle>
            <a:lvl1pPr marL="0" indent="0">
              <a:lnSpc>
                <a:spcPct val="70000"/>
              </a:lnSpc>
              <a:spcBef>
                <a:spcPts val="0"/>
              </a:spcBef>
              <a:buFontTx/>
              <a:buNone/>
              <a:defRPr lang="en-US" sz="2800" kern="1200" dirty="0" smtClean="0">
                <a:solidFill>
                  <a:srgbClr val="041E42"/>
                </a:solidFill>
                <a:latin typeface="Catamaran SemiBold" panose="00000700000000000000" pitchFamily="2" charset="0"/>
                <a:ea typeface="+mn-ea"/>
                <a:cs typeface="Catamaran SemiBold" panose="00000700000000000000" pitchFamily="2" charset="0"/>
              </a:defRPr>
            </a:lvl1pPr>
          </a:lstStyle>
          <a:p>
            <a:pPr lvl="0"/>
            <a:r>
              <a:rPr lang="en-US" dirty="0"/>
              <a:t>Sub-Title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72BBDB-C704-485E-95B0-AF60B22981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" y="6743700"/>
            <a:ext cx="12192000" cy="114300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© BJSS Ltd. 2019 	Commercial in Confidence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36227923-055F-4489-BDFC-6568B8C908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342120" y="5462229"/>
            <a:ext cx="2743200" cy="120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142882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o Content - Plai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EA25F8E-0A16-41FD-B7B1-7319E77B32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6000" y="5971216"/>
            <a:ext cx="10800000" cy="669346"/>
          </a:xfrm>
        </p:spPr>
        <p:txBody>
          <a:bodyPr/>
          <a:lstStyle>
            <a:lvl1pPr>
              <a:defRPr sz="5000">
                <a:solidFill>
                  <a:srgbClr val="041E42"/>
                </a:solidFill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12411813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No Content - Plai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EA25F8E-0A16-41FD-B7B1-7319E77B32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6000" y="454336"/>
            <a:ext cx="10800000" cy="669346"/>
          </a:xfrm>
        </p:spPr>
        <p:txBody>
          <a:bodyPr/>
          <a:lstStyle>
            <a:lvl1pPr>
              <a:defRPr sz="5000">
                <a:solidFill>
                  <a:srgbClr val="041E42"/>
                </a:solidFill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38865173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 - Plai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EA25F8E-0A16-41FD-B7B1-7319E77B32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6000" y="5971216"/>
            <a:ext cx="10800000" cy="669346"/>
          </a:xfrm>
        </p:spPr>
        <p:txBody>
          <a:bodyPr/>
          <a:lstStyle>
            <a:lvl1pPr>
              <a:defRPr sz="5000">
                <a:solidFill>
                  <a:srgbClr val="041E42"/>
                </a:solidFill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C40D4D9-843C-4D85-8B5A-C8B7413585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94800" y="475200"/>
            <a:ext cx="5220000" cy="5220114"/>
          </a:xfrm>
        </p:spPr>
        <p:txBody>
          <a:bodyPr lIns="0" tIns="0" rIns="0" bIns="0"/>
          <a:lstStyle>
            <a:lvl1pPr>
              <a:buClr>
                <a:srgbClr val="0047BB"/>
              </a:buClr>
              <a:defRPr>
                <a:solidFill>
                  <a:srgbClr val="041E42"/>
                </a:solidFill>
              </a:defRPr>
            </a:lvl1pPr>
            <a:lvl2pPr marL="788988" indent="-342900">
              <a:buClr>
                <a:srgbClr val="0047BB"/>
              </a:buClr>
              <a:defRPr lang="en-US" sz="2400" kern="1200" spc="-100" baseline="0" dirty="0">
                <a:solidFill>
                  <a:srgbClr val="041E42"/>
                </a:solidFill>
                <a:latin typeface="Catamaran ExtraLight" panose="00000300000000000000" pitchFamily="2" charset="0"/>
                <a:ea typeface="+mn-ea"/>
                <a:cs typeface="Catamaran ExtraLight" panose="00000300000000000000" pitchFamily="2" charset="0"/>
              </a:defRPr>
            </a:lvl2pPr>
            <a:lvl3pPr marL="985838" indent="-180975">
              <a:buClr>
                <a:srgbClr val="0047BB"/>
              </a:buClr>
              <a:defRPr lang="en-US" sz="2000" kern="1200" spc="-100" baseline="0" dirty="0">
                <a:solidFill>
                  <a:srgbClr val="041E42"/>
                </a:solidFill>
                <a:latin typeface="Catamaran ExtraLight" panose="00000300000000000000" pitchFamily="2" charset="0"/>
                <a:ea typeface="+mn-ea"/>
                <a:cs typeface="Catamaran ExtraLight" panose="00000300000000000000" pitchFamily="2" charset="0"/>
              </a:defRPr>
            </a:lvl3pPr>
            <a:lvl4pPr marL="1631950" indent="-285750">
              <a:buClr>
                <a:srgbClr val="0047BB"/>
              </a:buClr>
              <a:defRPr lang="en-US" sz="1800" kern="1200" spc="-100" baseline="0" dirty="0">
                <a:solidFill>
                  <a:srgbClr val="041E42"/>
                </a:solidFill>
                <a:latin typeface="Catamaran ExtraLight" panose="00000300000000000000" pitchFamily="2" charset="0"/>
                <a:ea typeface="+mn-ea"/>
                <a:cs typeface="Catamaran ExtraLight" panose="00000300000000000000" pitchFamily="2" charset="0"/>
              </a:defRPr>
            </a:lvl4pPr>
            <a:lvl5pPr marL="2081213" indent="-285750">
              <a:buClr>
                <a:srgbClr val="0047BB"/>
              </a:buClr>
              <a:buFont typeface="Wingdings" panose="05000000000000000000" pitchFamily="2" charset="2"/>
              <a:buChar char="§"/>
              <a:defRPr lang="en-GB" sz="1600" kern="1200" spc="-100" baseline="0" dirty="0">
                <a:solidFill>
                  <a:srgbClr val="041E42"/>
                </a:solidFill>
                <a:latin typeface="Catamaran ExtraLight" panose="00000300000000000000" pitchFamily="2" charset="0"/>
                <a:ea typeface="+mn-ea"/>
                <a:cs typeface="Catamaran ExtraLight" panose="00000300000000000000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64D5B6C1-042B-4AEA-BCD9-572199D2CF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77901" y="475198"/>
            <a:ext cx="5220000" cy="5220000"/>
          </a:xfrm>
        </p:spPr>
        <p:txBody>
          <a:bodyPr lIns="0" tIns="0" rIns="0" bIns="0"/>
          <a:lstStyle>
            <a:lvl1pPr>
              <a:buClr>
                <a:srgbClr val="0047BB"/>
              </a:buClr>
              <a:defRPr>
                <a:solidFill>
                  <a:srgbClr val="041E42"/>
                </a:solidFill>
              </a:defRPr>
            </a:lvl1pPr>
            <a:lvl2pPr marL="719138" indent="-273050">
              <a:buClr>
                <a:srgbClr val="0047BB"/>
              </a:buClr>
              <a:defRPr lang="en-US" sz="2400" kern="1200" spc="-100" baseline="0" dirty="0">
                <a:solidFill>
                  <a:srgbClr val="041E42"/>
                </a:solidFill>
                <a:latin typeface="Catamaran ExtraLight" panose="00000300000000000000" pitchFamily="2" charset="0"/>
                <a:ea typeface="+mn-ea"/>
                <a:cs typeface="Catamaran ExtraLight" panose="00000300000000000000" pitchFamily="2" charset="0"/>
              </a:defRPr>
            </a:lvl2pPr>
            <a:lvl3pPr marL="1255713" indent="-450850">
              <a:buClr>
                <a:srgbClr val="0047BB"/>
              </a:buClr>
              <a:defRPr lang="en-US" sz="2000" kern="1200" spc="-100" baseline="0" dirty="0">
                <a:solidFill>
                  <a:srgbClr val="041E42"/>
                </a:solidFill>
                <a:latin typeface="Catamaran ExtraLight" panose="00000300000000000000" pitchFamily="2" charset="0"/>
                <a:ea typeface="+mn-ea"/>
                <a:cs typeface="Catamaran ExtraLight" panose="00000300000000000000" pitchFamily="2" charset="0"/>
              </a:defRPr>
            </a:lvl3pPr>
            <a:lvl4pPr marL="1631950" indent="-285750">
              <a:buClr>
                <a:srgbClr val="0047BB"/>
              </a:buClr>
              <a:defRPr lang="en-US" sz="1800" kern="1200" spc="-100" baseline="0" dirty="0">
                <a:solidFill>
                  <a:srgbClr val="041E42"/>
                </a:solidFill>
                <a:latin typeface="Catamaran ExtraLight" panose="00000300000000000000" pitchFamily="2" charset="0"/>
                <a:ea typeface="+mn-ea"/>
                <a:cs typeface="Catamaran ExtraLight" panose="00000300000000000000" pitchFamily="2" charset="0"/>
              </a:defRPr>
            </a:lvl4pPr>
            <a:lvl5pPr marL="2081213" indent="-285750">
              <a:buClr>
                <a:srgbClr val="0047BB"/>
              </a:buClr>
              <a:defRPr lang="en-GB" sz="1600" kern="1200" spc="-100" baseline="0" dirty="0">
                <a:solidFill>
                  <a:srgbClr val="041E42"/>
                </a:solidFill>
                <a:latin typeface="Catamaran ExtraLight" panose="00000300000000000000" pitchFamily="2" charset="0"/>
                <a:ea typeface="+mn-ea"/>
                <a:cs typeface="Catamaran ExtraLight" panose="00000300000000000000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58298775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wo Content - Plai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EA25F8E-0A16-41FD-B7B1-7319E77B32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4099" y="475198"/>
            <a:ext cx="10800000" cy="669346"/>
          </a:xfrm>
        </p:spPr>
        <p:txBody>
          <a:bodyPr/>
          <a:lstStyle>
            <a:lvl1pPr>
              <a:defRPr sz="5000">
                <a:solidFill>
                  <a:srgbClr val="041E42"/>
                </a:solidFill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C40D4D9-843C-4D85-8B5A-C8B7413585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94099" y="1420080"/>
            <a:ext cx="5220000" cy="5220114"/>
          </a:xfrm>
        </p:spPr>
        <p:txBody>
          <a:bodyPr lIns="0" tIns="0" rIns="0" bIns="0"/>
          <a:lstStyle>
            <a:lvl1pPr>
              <a:buClr>
                <a:srgbClr val="0047BB"/>
              </a:buClr>
              <a:defRPr>
                <a:solidFill>
                  <a:srgbClr val="041E42"/>
                </a:solidFill>
              </a:defRPr>
            </a:lvl1pPr>
            <a:lvl2pPr marL="788988" indent="-342900">
              <a:buClr>
                <a:srgbClr val="0047BB"/>
              </a:buClr>
              <a:defRPr lang="en-US" sz="2400" kern="1200" spc="-100" baseline="0" dirty="0">
                <a:solidFill>
                  <a:srgbClr val="041E42"/>
                </a:solidFill>
                <a:latin typeface="Catamaran ExtraLight" panose="00000300000000000000" pitchFamily="2" charset="0"/>
                <a:ea typeface="+mn-ea"/>
                <a:cs typeface="Catamaran ExtraLight" panose="00000300000000000000" pitchFamily="2" charset="0"/>
              </a:defRPr>
            </a:lvl2pPr>
            <a:lvl3pPr marL="985838" indent="-180975">
              <a:buClr>
                <a:srgbClr val="0047BB"/>
              </a:buClr>
              <a:defRPr lang="en-US" sz="2000" kern="1200" spc="-100" baseline="0" dirty="0">
                <a:solidFill>
                  <a:srgbClr val="041E42"/>
                </a:solidFill>
                <a:latin typeface="Catamaran ExtraLight" panose="00000300000000000000" pitchFamily="2" charset="0"/>
                <a:ea typeface="+mn-ea"/>
                <a:cs typeface="Catamaran ExtraLight" panose="00000300000000000000" pitchFamily="2" charset="0"/>
              </a:defRPr>
            </a:lvl3pPr>
            <a:lvl4pPr marL="1631950" indent="-285750">
              <a:buClr>
                <a:srgbClr val="0047BB"/>
              </a:buClr>
              <a:defRPr lang="en-US" sz="1800" kern="1200" spc="-100" baseline="0" dirty="0">
                <a:solidFill>
                  <a:srgbClr val="041E42"/>
                </a:solidFill>
                <a:latin typeface="Catamaran ExtraLight" panose="00000300000000000000" pitchFamily="2" charset="0"/>
                <a:ea typeface="+mn-ea"/>
                <a:cs typeface="Catamaran ExtraLight" panose="00000300000000000000" pitchFamily="2" charset="0"/>
              </a:defRPr>
            </a:lvl4pPr>
            <a:lvl5pPr marL="2081213" indent="-285750">
              <a:buClr>
                <a:srgbClr val="0047BB"/>
              </a:buClr>
              <a:buFont typeface="Wingdings" panose="05000000000000000000" pitchFamily="2" charset="2"/>
              <a:buChar char="§"/>
              <a:defRPr lang="en-GB" sz="1600" kern="1200" spc="-100" baseline="0" dirty="0">
                <a:solidFill>
                  <a:srgbClr val="041E42"/>
                </a:solidFill>
                <a:latin typeface="Catamaran ExtraLight" panose="00000300000000000000" pitchFamily="2" charset="0"/>
                <a:ea typeface="+mn-ea"/>
                <a:cs typeface="Catamaran ExtraLight" panose="00000300000000000000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64D5B6C1-042B-4AEA-BCD9-572199D2CF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77200" y="1420078"/>
            <a:ext cx="5220000" cy="5220000"/>
          </a:xfrm>
        </p:spPr>
        <p:txBody>
          <a:bodyPr lIns="0" tIns="0" rIns="0" bIns="0"/>
          <a:lstStyle>
            <a:lvl1pPr>
              <a:buClr>
                <a:srgbClr val="0047BB"/>
              </a:buClr>
              <a:defRPr>
                <a:solidFill>
                  <a:srgbClr val="041E42"/>
                </a:solidFill>
              </a:defRPr>
            </a:lvl1pPr>
            <a:lvl2pPr marL="719138" indent="-273050">
              <a:buClr>
                <a:srgbClr val="0047BB"/>
              </a:buClr>
              <a:defRPr lang="en-US" sz="2400" kern="1200" spc="-100" baseline="0" dirty="0">
                <a:solidFill>
                  <a:srgbClr val="041E42"/>
                </a:solidFill>
                <a:latin typeface="Catamaran ExtraLight" panose="00000300000000000000" pitchFamily="2" charset="0"/>
                <a:ea typeface="+mn-ea"/>
                <a:cs typeface="Catamaran ExtraLight" panose="00000300000000000000" pitchFamily="2" charset="0"/>
              </a:defRPr>
            </a:lvl2pPr>
            <a:lvl3pPr marL="1255713" indent="-450850">
              <a:buClr>
                <a:srgbClr val="0047BB"/>
              </a:buClr>
              <a:defRPr lang="en-US" sz="2000" kern="1200" spc="-100" baseline="0" dirty="0">
                <a:solidFill>
                  <a:srgbClr val="041E42"/>
                </a:solidFill>
                <a:latin typeface="Catamaran ExtraLight" panose="00000300000000000000" pitchFamily="2" charset="0"/>
                <a:ea typeface="+mn-ea"/>
                <a:cs typeface="Catamaran ExtraLight" panose="00000300000000000000" pitchFamily="2" charset="0"/>
              </a:defRPr>
            </a:lvl3pPr>
            <a:lvl4pPr marL="1631950" indent="-285750">
              <a:buClr>
                <a:srgbClr val="0047BB"/>
              </a:buClr>
              <a:defRPr lang="en-US" sz="1800" kern="1200" spc="-100" baseline="0" dirty="0">
                <a:solidFill>
                  <a:srgbClr val="041E42"/>
                </a:solidFill>
                <a:latin typeface="Catamaran ExtraLight" panose="00000300000000000000" pitchFamily="2" charset="0"/>
                <a:ea typeface="+mn-ea"/>
                <a:cs typeface="Catamaran ExtraLight" panose="00000300000000000000" pitchFamily="2" charset="0"/>
              </a:defRPr>
            </a:lvl4pPr>
            <a:lvl5pPr marL="2081213" indent="-285750">
              <a:buClr>
                <a:srgbClr val="0047BB"/>
              </a:buClr>
              <a:defRPr lang="en-GB" sz="1600" kern="1200" spc="-100" baseline="0" dirty="0">
                <a:solidFill>
                  <a:srgbClr val="041E42"/>
                </a:solidFill>
                <a:latin typeface="Catamaran ExtraLight" panose="00000300000000000000" pitchFamily="2" charset="0"/>
                <a:ea typeface="+mn-ea"/>
                <a:cs typeface="Catamaran ExtraLight" panose="00000300000000000000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83982963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e Content - Plai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EA25F8E-0A16-41FD-B7B1-7319E77B32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6000" y="5971216"/>
            <a:ext cx="10800000" cy="669346"/>
          </a:xfrm>
        </p:spPr>
        <p:txBody>
          <a:bodyPr/>
          <a:lstStyle>
            <a:lvl1pPr>
              <a:defRPr sz="5000">
                <a:solidFill>
                  <a:srgbClr val="041E42"/>
                </a:solidFill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3C0157C-620D-446F-8C4F-365FBF7C0B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6000" y="475200"/>
            <a:ext cx="10800000" cy="5221597"/>
          </a:xfrm>
        </p:spPr>
        <p:txBody>
          <a:bodyPr lIns="0" tIns="0" rIns="0" bIns="0"/>
          <a:lstStyle>
            <a:lvl1pPr>
              <a:buClr>
                <a:srgbClr val="0047BB"/>
              </a:buClr>
              <a:defRPr/>
            </a:lvl1pPr>
            <a:lvl2pPr marL="719138" indent="-273050">
              <a:buClr>
                <a:srgbClr val="0047BB"/>
              </a:buClr>
              <a:defRPr lang="en-US" sz="2400" kern="1200" spc="-100" baseline="0" dirty="0">
                <a:solidFill>
                  <a:srgbClr val="041E42"/>
                </a:solidFill>
                <a:latin typeface="Catamaran ExtraLight" panose="00000300000000000000" pitchFamily="2" charset="0"/>
                <a:ea typeface="+mn-ea"/>
                <a:cs typeface="Catamaran ExtraLight" panose="00000300000000000000" pitchFamily="2" charset="0"/>
              </a:defRPr>
            </a:lvl2pPr>
            <a:lvl3pPr marL="985838" indent="-180975">
              <a:buClr>
                <a:srgbClr val="0047BB"/>
              </a:buClr>
              <a:defRPr lang="en-US" sz="2000" kern="1200" spc="-100" baseline="0" dirty="0">
                <a:solidFill>
                  <a:srgbClr val="041E42"/>
                </a:solidFill>
                <a:latin typeface="Catamaran ExtraLight" panose="00000300000000000000" pitchFamily="2" charset="0"/>
                <a:ea typeface="+mn-ea"/>
                <a:cs typeface="Catamaran ExtraLight" panose="00000300000000000000" pitchFamily="2" charset="0"/>
              </a:defRPr>
            </a:lvl3pPr>
            <a:lvl4pPr marL="1631950" indent="-285750">
              <a:buClr>
                <a:srgbClr val="0047BB"/>
              </a:buClr>
              <a:defRPr lang="en-US" sz="1800" kern="1200" spc="-100" baseline="0" dirty="0">
                <a:solidFill>
                  <a:srgbClr val="041E42"/>
                </a:solidFill>
                <a:latin typeface="Catamaran ExtraLight" panose="00000300000000000000" pitchFamily="2" charset="0"/>
                <a:ea typeface="+mn-ea"/>
                <a:cs typeface="Catamaran ExtraLight" panose="00000300000000000000" pitchFamily="2" charset="0"/>
              </a:defRPr>
            </a:lvl4pPr>
            <a:lvl5pPr marL="2081213" indent="-285750">
              <a:buClr>
                <a:srgbClr val="0047BB"/>
              </a:buClr>
              <a:buFont typeface="Wingdings" panose="05000000000000000000" pitchFamily="2" charset="2"/>
              <a:buChar char="§"/>
              <a:defRPr lang="en-GB" sz="1600" kern="1200" spc="-100" baseline="0" dirty="0">
                <a:solidFill>
                  <a:srgbClr val="041E42"/>
                </a:solidFill>
                <a:latin typeface="Catamaran ExtraLight" panose="00000300000000000000" pitchFamily="2" charset="0"/>
                <a:ea typeface="+mn-ea"/>
                <a:cs typeface="Catamaran ExtraLight" panose="00000300000000000000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3235134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One Content - Plai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EA25F8E-0A16-41FD-B7B1-7319E77B32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6000" y="450000"/>
            <a:ext cx="10800000" cy="669346"/>
          </a:xfrm>
        </p:spPr>
        <p:txBody>
          <a:bodyPr/>
          <a:lstStyle>
            <a:lvl1pPr>
              <a:defRPr sz="5000">
                <a:solidFill>
                  <a:srgbClr val="041E42"/>
                </a:solidFill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3C0157C-620D-446F-8C4F-365FBF7C0B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6000" y="1330985"/>
            <a:ext cx="10800000" cy="5221597"/>
          </a:xfrm>
        </p:spPr>
        <p:txBody>
          <a:bodyPr lIns="0" tIns="0" rIns="0" bIns="0"/>
          <a:lstStyle>
            <a:lvl1pPr>
              <a:buClr>
                <a:srgbClr val="0047BB"/>
              </a:buClr>
              <a:defRPr/>
            </a:lvl1pPr>
            <a:lvl2pPr marL="719138" indent="-273050">
              <a:buClr>
                <a:srgbClr val="0047BB"/>
              </a:buClr>
              <a:defRPr lang="en-US" sz="2400" kern="1200" spc="-100" baseline="0" dirty="0">
                <a:solidFill>
                  <a:srgbClr val="041E42"/>
                </a:solidFill>
                <a:latin typeface="Catamaran ExtraLight" panose="00000300000000000000" pitchFamily="2" charset="0"/>
                <a:ea typeface="+mn-ea"/>
                <a:cs typeface="Catamaran ExtraLight" panose="00000300000000000000" pitchFamily="2" charset="0"/>
              </a:defRPr>
            </a:lvl2pPr>
            <a:lvl3pPr marL="985838" indent="-180975">
              <a:buClr>
                <a:srgbClr val="0047BB"/>
              </a:buClr>
              <a:defRPr lang="en-US" sz="2000" kern="1200" spc="-100" baseline="0" dirty="0">
                <a:solidFill>
                  <a:srgbClr val="041E42"/>
                </a:solidFill>
                <a:latin typeface="Catamaran ExtraLight" panose="00000300000000000000" pitchFamily="2" charset="0"/>
                <a:ea typeface="+mn-ea"/>
                <a:cs typeface="Catamaran ExtraLight" panose="00000300000000000000" pitchFamily="2" charset="0"/>
              </a:defRPr>
            </a:lvl3pPr>
            <a:lvl4pPr marL="1631950" indent="-285750">
              <a:buClr>
                <a:srgbClr val="0047BB"/>
              </a:buClr>
              <a:defRPr lang="en-US" sz="1800" kern="1200" spc="-100" baseline="0" dirty="0">
                <a:solidFill>
                  <a:srgbClr val="041E42"/>
                </a:solidFill>
                <a:latin typeface="Catamaran ExtraLight" panose="00000300000000000000" pitchFamily="2" charset="0"/>
                <a:ea typeface="+mn-ea"/>
                <a:cs typeface="Catamaran ExtraLight" panose="00000300000000000000" pitchFamily="2" charset="0"/>
              </a:defRPr>
            </a:lvl4pPr>
            <a:lvl5pPr marL="2081213" indent="-285750">
              <a:buClr>
                <a:srgbClr val="0047BB"/>
              </a:buClr>
              <a:buFont typeface="Wingdings" panose="05000000000000000000" pitchFamily="2" charset="2"/>
              <a:buChar char="§"/>
              <a:defRPr lang="en-GB" sz="1600" kern="1200" spc="-100" baseline="0" dirty="0">
                <a:solidFill>
                  <a:srgbClr val="041E42"/>
                </a:solidFill>
                <a:latin typeface="Catamaran ExtraLight" panose="00000300000000000000" pitchFamily="2" charset="0"/>
                <a:ea typeface="+mn-ea"/>
                <a:cs typeface="Catamaran ExtraLight" panose="00000300000000000000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81147056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One Content - Plai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EA25F8E-0A16-41FD-B7B1-7319E77B32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6000" y="0"/>
            <a:ext cx="10800000" cy="6857999"/>
          </a:xfrm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 sz="5000" b="0" i="0" cap="none" spc="-100" baseline="0">
                <a:solidFill>
                  <a:schemeClr val="tx1">
                    <a:lumMod val="90000"/>
                    <a:lumOff val="10000"/>
                  </a:schemeClr>
                </a:solidFill>
                <a:latin typeface="Catamaran" pitchFamily="2" charset="77"/>
                <a:cs typeface="Catamaran" pitchFamily="2" charset="77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61540404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473307-0700-4E46-8C97-79CAFCD66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D651E1-BA78-45B7-9650-C28A8AD2D9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665419-70FD-44BE-87F0-3B03632816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B4AE6-F51F-4B7E-93CE-EDDC21FEF8C9}" type="datetimeFigureOut">
              <a:rPr lang="en-GB" smtClean="0"/>
              <a:t>18/09/2019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1EBDA0-6BCF-42E2-BDCA-0000D49465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7E0964-38AF-494A-AE2A-628584C93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45C49E-ECA3-446B-AAA0-06C8A4FFD0D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622520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One Content - Plain">
    <p:bg>
      <p:bgPr>
        <a:pattFill prst="pct25">
          <a:fgClr>
            <a:srgbClr val="041E42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3DE42F96-F1E8-0842-9E7A-5E760A25942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9332" y="-12558"/>
            <a:ext cx="12201331" cy="4219627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EA25F8E-0A16-41FD-B7B1-7319E77B32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6000" y="491857"/>
            <a:ext cx="10800000" cy="669346"/>
          </a:xfrm>
        </p:spPr>
        <p:txBody>
          <a:bodyPr/>
          <a:lstStyle>
            <a:lvl1pPr>
              <a:defRPr sz="5000">
                <a:solidFill>
                  <a:srgbClr val="041E42"/>
                </a:solidFill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3C0157C-620D-446F-8C4F-365FBF7C0B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6000" y="1389600"/>
            <a:ext cx="10800000" cy="5221597"/>
          </a:xfrm>
        </p:spPr>
        <p:txBody>
          <a:bodyPr lIns="0" tIns="0" rIns="0" bIns="0"/>
          <a:lstStyle>
            <a:lvl1pPr>
              <a:buClr>
                <a:srgbClr val="0047BB"/>
              </a:buClr>
              <a:defRPr/>
            </a:lvl1pPr>
            <a:lvl2pPr marL="719138" indent="-273050">
              <a:buClr>
                <a:srgbClr val="0047BB"/>
              </a:buClr>
              <a:defRPr lang="en-US" sz="2400" kern="1200" spc="-100" baseline="0" dirty="0">
                <a:solidFill>
                  <a:srgbClr val="041E42"/>
                </a:solidFill>
                <a:latin typeface="Catamaran ExtraLight" panose="00000300000000000000" pitchFamily="2" charset="0"/>
                <a:ea typeface="+mn-ea"/>
                <a:cs typeface="Catamaran ExtraLight" panose="00000300000000000000" pitchFamily="2" charset="0"/>
              </a:defRPr>
            </a:lvl2pPr>
            <a:lvl3pPr marL="985838" indent="-180975">
              <a:buClr>
                <a:srgbClr val="0047BB"/>
              </a:buClr>
              <a:defRPr lang="en-US" sz="2000" kern="1200" spc="-100" baseline="0" dirty="0">
                <a:solidFill>
                  <a:srgbClr val="041E42"/>
                </a:solidFill>
                <a:latin typeface="Catamaran ExtraLight" panose="00000300000000000000" pitchFamily="2" charset="0"/>
                <a:ea typeface="+mn-ea"/>
                <a:cs typeface="Catamaran ExtraLight" panose="00000300000000000000" pitchFamily="2" charset="0"/>
              </a:defRPr>
            </a:lvl3pPr>
            <a:lvl4pPr marL="1631950" indent="-285750">
              <a:buClr>
                <a:srgbClr val="0047BB"/>
              </a:buClr>
              <a:defRPr lang="en-US" sz="1800" kern="1200" spc="-100" baseline="0" dirty="0">
                <a:solidFill>
                  <a:srgbClr val="041E42"/>
                </a:solidFill>
                <a:latin typeface="Catamaran ExtraLight" panose="00000300000000000000" pitchFamily="2" charset="0"/>
                <a:ea typeface="+mn-ea"/>
                <a:cs typeface="Catamaran ExtraLight" panose="00000300000000000000" pitchFamily="2" charset="0"/>
              </a:defRPr>
            </a:lvl4pPr>
            <a:lvl5pPr marL="2081213" indent="-285750">
              <a:buClr>
                <a:srgbClr val="0047BB"/>
              </a:buClr>
              <a:buFont typeface="Wingdings" panose="05000000000000000000" pitchFamily="2" charset="2"/>
              <a:buChar char="§"/>
              <a:defRPr lang="en-GB" sz="1600" kern="1200" spc="-100" baseline="0" dirty="0">
                <a:solidFill>
                  <a:srgbClr val="041E42"/>
                </a:solidFill>
                <a:latin typeface="Catamaran ExtraLight" panose="00000300000000000000" pitchFamily="2" charset="0"/>
                <a:ea typeface="+mn-ea"/>
                <a:cs typeface="Catamaran ExtraLight" panose="00000300000000000000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363EF5BB-A40D-884C-833E-08B7AEEB49D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>
            <a:off x="0" y="5350933"/>
            <a:ext cx="12192000" cy="1507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932368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One Content - Plain">
    <p:bg>
      <p:bgPr>
        <a:pattFill prst="pct25">
          <a:fgClr>
            <a:srgbClr val="041E42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3DE42F96-F1E8-0842-9E7A-5E760A25942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9332" y="-12558"/>
            <a:ext cx="12201331" cy="4219627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EA25F8E-0A16-41FD-B7B1-7319E77B32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6000" y="491857"/>
            <a:ext cx="10800000" cy="669346"/>
          </a:xfrm>
        </p:spPr>
        <p:txBody>
          <a:bodyPr/>
          <a:lstStyle>
            <a:lvl1pPr>
              <a:defRPr sz="5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3C0157C-620D-446F-8C4F-365FBF7C0B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6000" y="1389600"/>
            <a:ext cx="10800000" cy="5221597"/>
          </a:xfrm>
        </p:spPr>
        <p:txBody>
          <a:bodyPr lIns="0" tIns="0" rIns="0" bIns="0"/>
          <a:lstStyle>
            <a:lvl1pPr>
              <a:buClr>
                <a:schemeClr val="accent1"/>
              </a:buClr>
              <a:defRPr>
                <a:solidFill>
                  <a:schemeClr val="bg1"/>
                </a:solidFill>
              </a:defRPr>
            </a:lvl1pPr>
            <a:lvl2pPr marL="719138" indent="-273050">
              <a:buClr>
                <a:schemeClr val="accent1"/>
              </a:buClr>
              <a:defRPr lang="en-US" sz="2400" kern="1200" spc="-100" baseline="0" dirty="0">
                <a:solidFill>
                  <a:schemeClr val="bg1"/>
                </a:solidFill>
                <a:latin typeface="Catamaran ExtraLight" panose="00000300000000000000" pitchFamily="2" charset="0"/>
                <a:ea typeface="+mn-ea"/>
                <a:cs typeface="Catamaran ExtraLight" panose="00000300000000000000" pitchFamily="2" charset="0"/>
              </a:defRPr>
            </a:lvl2pPr>
            <a:lvl3pPr marL="985838" indent="-180975">
              <a:buClr>
                <a:schemeClr val="accent1"/>
              </a:buClr>
              <a:defRPr lang="en-US" sz="2000" kern="1200" spc="-100" baseline="0" dirty="0">
                <a:solidFill>
                  <a:schemeClr val="bg1"/>
                </a:solidFill>
                <a:latin typeface="Catamaran ExtraLight" panose="00000300000000000000" pitchFamily="2" charset="0"/>
                <a:ea typeface="+mn-ea"/>
                <a:cs typeface="Catamaran ExtraLight" panose="00000300000000000000" pitchFamily="2" charset="0"/>
              </a:defRPr>
            </a:lvl3pPr>
            <a:lvl4pPr marL="1631950" indent="-285750">
              <a:buClr>
                <a:schemeClr val="accent1"/>
              </a:buClr>
              <a:defRPr lang="en-US" sz="1800" kern="1200" spc="-100" baseline="0" dirty="0">
                <a:solidFill>
                  <a:schemeClr val="bg1"/>
                </a:solidFill>
                <a:latin typeface="Catamaran ExtraLight" panose="00000300000000000000" pitchFamily="2" charset="0"/>
                <a:ea typeface="+mn-ea"/>
                <a:cs typeface="Catamaran ExtraLight" panose="00000300000000000000" pitchFamily="2" charset="0"/>
              </a:defRPr>
            </a:lvl4pPr>
            <a:lvl5pPr marL="2081213" indent="-285750">
              <a:buClr>
                <a:schemeClr val="accent1"/>
              </a:buClr>
              <a:buFont typeface="Wingdings" panose="05000000000000000000" pitchFamily="2" charset="2"/>
              <a:buChar char="§"/>
              <a:defRPr lang="en-GB" sz="1600" kern="1200" spc="-100" baseline="0" dirty="0">
                <a:solidFill>
                  <a:schemeClr val="bg1"/>
                </a:solidFill>
                <a:latin typeface="Catamaran ExtraLight" panose="00000300000000000000" pitchFamily="2" charset="0"/>
                <a:ea typeface="+mn-ea"/>
                <a:cs typeface="Catamaran ExtraLight" panose="00000300000000000000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363EF5BB-A40D-884C-833E-08B7AEEB49D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>
            <a:off x="0" y="5350933"/>
            <a:ext cx="12192000" cy="1507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224072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hite Slash Bottom - Blue">
    <p:bg>
      <p:bgPr>
        <a:blipFill dpi="0" rotWithShape="1">
          <a:blip r:embed="rId2">
            <a:alphaModFix amt="28000"/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83177E-EC2C-487B-B0AC-4754E8A6E5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6000" y="1670399"/>
            <a:ext cx="10800000" cy="3078000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en-GB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12249706"/>
      </p:ext>
    </p:extLst>
  </p:cSld>
  <p:clrMapOvr>
    <a:masterClrMapping/>
  </p:clrMapOvr>
  <p:transition spd="slow">
    <p:push dir="u"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White Slash Bottom - Blue">
    <p:bg>
      <p:bgPr>
        <a:blipFill dpi="0" rotWithShape="1">
          <a:blip r:embed="rId2">
            <a:alphaModFix amt="28000"/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83177E-EC2C-487B-B0AC-4754E8A6E5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6000" y="1670399"/>
            <a:ext cx="10800000" cy="3078000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en-GB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87693289"/>
      </p:ext>
    </p:extLst>
  </p:cSld>
  <p:clrMapOvr>
    <a:masterClrMapping/>
  </p:clrMapOvr>
  <p:transition spd="slow">
    <p:push dir="u"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White Slash Bottom - Blue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83177E-EC2C-487B-B0AC-4754E8A6E5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6000" y="1670399"/>
            <a:ext cx="10800000" cy="3078000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en-GB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56254755"/>
      </p:ext>
    </p:extLst>
  </p:cSld>
  <p:clrMapOvr>
    <a:masterClrMapping/>
  </p:clrMapOvr>
  <p:transition spd="slow">
    <p:push dir="u"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hite Slash Bottom - Blue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6972AC94-DC08-424E-BCAD-C4D68A609CD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6000" y="3778898"/>
            <a:ext cx="10800000" cy="378645"/>
          </a:xfrm>
        </p:spPr>
        <p:txBody>
          <a:bodyPr wrap="none" lIns="54000" tIns="0" rIns="0" bIns="0" anchor="b" anchorCtr="0">
            <a:noAutofit/>
          </a:bodyPr>
          <a:lstStyle>
            <a:lvl1pPr marL="0" indent="0" algn="l">
              <a:lnSpc>
                <a:spcPct val="70000"/>
              </a:lnSpc>
              <a:spcBef>
                <a:spcPts val="0"/>
              </a:spcBef>
              <a:buFontTx/>
              <a:buNone/>
              <a:defRPr lang="en-US" sz="2800" b="0" i="0" kern="1200" dirty="0" smtClean="0">
                <a:solidFill>
                  <a:schemeClr val="bg1"/>
                </a:solidFill>
                <a:latin typeface="Catamaran" pitchFamily="2" charset="77"/>
                <a:ea typeface="+mn-ea"/>
                <a:cs typeface="Catamaran" pitchFamily="2" charset="77"/>
              </a:defRPr>
            </a:lvl1pPr>
          </a:lstStyle>
          <a:p>
            <a:pPr lvl="0"/>
            <a:r>
              <a:rPr lang="en-US" dirty="0"/>
              <a:t>Sub-Title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26F4B1C-5F30-9244-BE5E-77A4DE64A3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6000" y="365125"/>
            <a:ext cx="10800000" cy="3232840"/>
          </a:xfrm>
        </p:spPr>
        <p:txBody>
          <a:bodyPr anchor="b" anchorCtr="0"/>
          <a:lstStyle>
            <a:lvl1pPr>
              <a:defRPr sz="80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844577530"/>
      </p:ext>
    </p:extLst>
  </p:cSld>
  <p:clrMapOvr>
    <a:masterClrMapping/>
  </p:clrMapOvr>
  <p:transition spd="slow">
    <p:push dir="u"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White Slash Bottom - Blue">
    <p:bg>
      <p:bgPr>
        <a:blipFill dpi="0" rotWithShape="1">
          <a:blip r:embed="rId2">
            <a:alphaModFix amt="28000"/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6972AC94-DC08-424E-BCAD-C4D68A609CD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6000" y="3778898"/>
            <a:ext cx="10800000" cy="378645"/>
          </a:xfrm>
        </p:spPr>
        <p:txBody>
          <a:bodyPr wrap="none" lIns="54000" tIns="0" rIns="0" bIns="0" anchor="b" anchorCtr="0">
            <a:noAutofit/>
          </a:bodyPr>
          <a:lstStyle>
            <a:lvl1pPr marL="0" indent="0" algn="l">
              <a:lnSpc>
                <a:spcPct val="70000"/>
              </a:lnSpc>
              <a:spcBef>
                <a:spcPts val="0"/>
              </a:spcBef>
              <a:buFontTx/>
              <a:buNone/>
              <a:defRPr lang="en-US" sz="2800" b="0" i="0" kern="1200" dirty="0" smtClean="0">
                <a:solidFill>
                  <a:schemeClr val="tx1"/>
                </a:solidFill>
                <a:latin typeface="Catamaran" pitchFamily="2" charset="77"/>
                <a:ea typeface="+mn-ea"/>
                <a:cs typeface="Catamaran" pitchFamily="2" charset="77"/>
              </a:defRPr>
            </a:lvl1pPr>
          </a:lstStyle>
          <a:p>
            <a:pPr lvl="0"/>
            <a:r>
              <a:rPr lang="en-US" dirty="0"/>
              <a:t>Sub-Title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26F4B1C-5F30-9244-BE5E-77A4DE64A3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6000" y="365125"/>
            <a:ext cx="10800000" cy="3232840"/>
          </a:xfrm>
        </p:spPr>
        <p:txBody>
          <a:bodyPr anchor="b" anchorCtr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458391190"/>
      </p:ext>
    </p:extLst>
  </p:cSld>
  <p:clrMapOvr>
    <a:masterClrMapping/>
  </p:clrMapOvr>
  <p:transition spd="slow">
    <p:push dir="u"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White Slash Bottom - Blue">
    <p:bg>
      <p:bgPr>
        <a:blipFill dpi="0" rotWithShape="1">
          <a:blip r:embed="rId2">
            <a:alphaModFix amt="28000"/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6972AC94-DC08-424E-BCAD-C4D68A609CD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6000" y="3778898"/>
            <a:ext cx="10800000" cy="378645"/>
          </a:xfrm>
        </p:spPr>
        <p:txBody>
          <a:bodyPr wrap="none" lIns="54000" tIns="0" rIns="0" bIns="0" anchor="b" anchorCtr="0">
            <a:noAutofit/>
          </a:bodyPr>
          <a:lstStyle>
            <a:lvl1pPr marL="0" indent="0" algn="l">
              <a:lnSpc>
                <a:spcPct val="70000"/>
              </a:lnSpc>
              <a:spcBef>
                <a:spcPts val="0"/>
              </a:spcBef>
              <a:buFontTx/>
              <a:buNone/>
              <a:defRPr lang="en-US" sz="2800" b="0" i="0" kern="1200" dirty="0" smtClean="0">
                <a:solidFill>
                  <a:schemeClr val="bg1"/>
                </a:solidFill>
                <a:latin typeface="Catamaran" pitchFamily="2" charset="77"/>
                <a:ea typeface="+mn-ea"/>
                <a:cs typeface="Catamaran" pitchFamily="2" charset="77"/>
              </a:defRPr>
            </a:lvl1pPr>
          </a:lstStyle>
          <a:p>
            <a:pPr lvl="0"/>
            <a:r>
              <a:rPr lang="en-US" dirty="0"/>
              <a:t>Sub-Title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26F4B1C-5F30-9244-BE5E-77A4DE64A3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6000" y="365125"/>
            <a:ext cx="10800000" cy="3232840"/>
          </a:xfrm>
        </p:spPr>
        <p:txBody>
          <a:bodyPr anchor="b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492448453"/>
      </p:ext>
    </p:extLst>
  </p:cSld>
  <p:clrMapOvr>
    <a:masterClrMapping/>
  </p:clrMapOvr>
  <p:transition spd="slow">
    <p:push dir="u"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DC9020-AFDC-E443-8472-0E59C7F9A00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© BJSS Ltd. 2019 	Commercial in Confidence</a:t>
            </a:r>
            <a:endParaRPr lang="en-GB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277731C6-6FDC-9346-B926-5BC033E7FE34}"/>
              </a:ext>
            </a:extLst>
          </p:cNvPr>
          <p:cNvSpPr/>
          <p:nvPr userDrawn="1"/>
        </p:nvSpPr>
        <p:spPr>
          <a:xfrm>
            <a:off x="0" y="5059320"/>
            <a:ext cx="12192000" cy="1800000"/>
          </a:xfrm>
          <a:custGeom>
            <a:avLst/>
            <a:gdLst>
              <a:gd name="connsiteX0" fmla="*/ 0 w 12192000"/>
              <a:gd name="connsiteY0" fmla="*/ 0 h 1800000"/>
              <a:gd name="connsiteX1" fmla="*/ 12192000 w 12192000"/>
              <a:gd name="connsiteY1" fmla="*/ 0 h 1800000"/>
              <a:gd name="connsiteX2" fmla="*/ 12192000 w 12192000"/>
              <a:gd name="connsiteY2" fmla="*/ 1800000 h 1800000"/>
              <a:gd name="connsiteX3" fmla="*/ 0 w 12192000"/>
              <a:gd name="connsiteY3" fmla="*/ 1800000 h 1800000"/>
              <a:gd name="connsiteX4" fmla="*/ 0 w 12192000"/>
              <a:gd name="connsiteY4" fmla="*/ 0 h 1800000"/>
              <a:gd name="connsiteX0" fmla="*/ 4375 w 12192000"/>
              <a:gd name="connsiteY0" fmla="*/ 1238159 h 1800000"/>
              <a:gd name="connsiteX1" fmla="*/ 12192000 w 12192000"/>
              <a:gd name="connsiteY1" fmla="*/ 0 h 1800000"/>
              <a:gd name="connsiteX2" fmla="*/ 12192000 w 12192000"/>
              <a:gd name="connsiteY2" fmla="*/ 1800000 h 1800000"/>
              <a:gd name="connsiteX3" fmla="*/ 0 w 12192000"/>
              <a:gd name="connsiteY3" fmla="*/ 1800000 h 1800000"/>
              <a:gd name="connsiteX4" fmla="*/ 4375 w 12192000"/>
              <a:gd name="connsiteY4" fmla="*/ 1238159 h 1800000"/>
              <a:gd name="connsiteX0" fmla="*/ 4375 w 12192000"/>
              <a:gd name="connsiteY0" fmla="*/ 1168157 h 1800000"/>
              <a:gd name="connsiteX1" fmla="*/ 12192000 w 12192000"/>
              <a:gd name="connsiteY1" fmla="*/ 0 h 1800000"/>
              <a:gd name="connsiteX2" fmla="*/ 12192000 w 12192000"/>
              <a:gd name="connsiteY2" fmla="*/ 1800000 h 1800000"/>
              <a:gd name="connsiteX3" fmla="*/ 0 w 12192000"/>
              <a:gd name="connsiteY3" fmla="*/ 1800000 h 1800000"/>
              <a:gd name="connsiteX4" fmla="*/ 4375 w 12192000"/>
              <a:gd name="connsiteY4" fmla="*/ 1168157 h 1800000"/>
              <a:gd name="connsiteX0" fmla="*/ 803 w 12192000"/>
              <a:gd name="connsiteY0" fmla="*/ 1165776 h 1800000"/>
              <a:gd name="connsiteX1" fmla="*/ 12192000 w 12192000"/>
              <a:gd name="connsiteY1" fmla="*/ 0 h 1800000"/>
              <a:gd name="connsiteX2" fmla="*/ 12192000 w 12192000"/>
              <a:gd name="connsiteY2" fmla="*/ 1800000 h 1800000"/>
              <a:gd name="connsiteX3" fmla="*/ 0 w 12192000"/>
              <a:gd name="connsiteY3" fmla="*/ 1800000 h 1800000"/>
              <a:gd name="connsiteX4" fmla="*/ 803 w 12192000"/>
              <a:gd name="connsiteY4" fmla="*/ 1165776 h 18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1800000">
                <a:moveTo>
                  <a:pt x="803" y="1165776"/>
                </a:moveTo>
                <a:lnTo>
                  <a:pt x="12192000" y="0"/>
                </a:lnTo>
                <a:lnTo>
                  <a:pt x="12192000" y="1800000"/>
                </a:lnTo>
                <a:lnTo>
                  <a:pt x="0" y="1800000"/>
                </a:lnTo>
                <a:cubicBezTo>
                  <a:pt x="1458" y="1612720"/>
                  <a:pt x="-655" y="1353056"/>
                  <a:pt x="803" y="1165776"/>
                </a:cubicBezTo>
                <a:close/>
              </a:path>
            </a:pathLst>
          </a:cu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144000" b="-144000"/>
            </a:stretch>
          </a:blip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78" name="Title 1">
            <a:extLst>
              <a:ext uri="{FF2B5EF4-FFF2-40B4-BE49-F238E27FC236}">
                <a16:creationId xmlns:a16="http://schemas.microsoft.com/office/drawing/2014/main" id="{05F71318-954E-A448-B648-9690A0610E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31000" y="6146800"/>
            <a:ext cx="5245100" cy="560198"/>
          </a:xfrm>
        </p:spPr>
        <p:txBody>
          <a:bodyPr vert="horz" lIns="0" tIns="0" rIns="0" bIns="0" rtlCol="0" anchor="t" anchorCtr="0">
            <a:noAutofit/>
          </a:bodyPr>
          <a:lstStyle>
            <a:lvl1pPr algn="r">
              <a:defRPr lang="en-GB" sz="4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45953089"/>
      </p:ext>
    </p:extLst>
  </p:cSld>
  <p:clrMapOvr>
    <a:masterClrMapping/>
  </p:clrMapOvr>
  <p:transition spd="slow">
    <p:push dir="u"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DC9020-AFDC-E443-8472-0E59C7F9A00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© BJSS Ltd. 2019 	Commercial in Confidence</a:t>
            </a:r>
            <a:endParaRPr lang="en-GB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277731C6-6FDC-9346-B926-5BC033E7FE34}"/>
              </a:ext>
            </a:extLst>
          </p:cNvPr>
          <p:cNvSpPr/>
          <p:nvPr userDrawn="1"/>
        </p:nvSpPr>
        <p:spPr>
          <a:xfrm rot="10800000">
            <a:off x="0" y="0"/>
            <a:ext cx="12192000" cy="1800000"/>
          </a:xfrm>
          <a:custGeom>
            <a:avLst/>
            <a:gdLst>
              <a:gd name="connsiteX0" fmla="*/ 0 w 12192000"/>
              <a:gd name="connsiteY0" fmla="*/ 0 h 1800000"/>
              <a:gd name="connsiteX1" fmla="*/ 12192000 w 12192000"/>
              <a:gd name="connsiteY1" fmla="*/ 0 h 1800000"/>
              <a:gd name="connsiteX2" fmla="*/ 12192000 w 12192000"/>
              <a:gd name="connsiteY2" fmla="*/ 1800000 h 1800000"/>
              <a:gd name="connsiteX3" fmla="*/ 0 w 12192000"/>
              <a:gd name="connsiteY3" fmla="*/ 1800000 h 1800000"/>
              <a:gd name="connsiteX4" fmla="*/ 0 w 12192000"/>
              <a:gd name="connsiteY4" fmla="*/ 0 h 1800000"/>
              <a:gd name="connsiteX0" fmla="*/ 4375 w 12192000"/>
              <a:gd name="connsiteY0" fmla="*/ 1238159 h 1800000"/>
              <a:gd name="connsiteX1" fmla="*/ 12192000 w 12192000"/>
              <a:gd name="connsiteY1" fmla="*/ 0 h 1800000"/>
              <a:gd name="connsiteX2" fmla="*/ 12192000 w 12192000"/>
              <a:gd name="connsiteY2" fmla="*/ 1800000 h 1800000"/>
              <a:gd name="connsiteX3" fmla="*/ 0 w 12192000"/>
              <a:gd name="connsiteY3" fmla="*/ 1800000 h 1800000"/>
              <a:gd name="connsiteX4" fmla="*/ 4375 w 12192000"/>
              <a:gd name="connsiteY4" fmla="*/ 1238159 h 1800000"/>
              <a:gd name="connsiteX0" fmla="*/ 4375 w 12192000"/>
              <a:gd name="connsiteY0" fmla="*/ 1168157 h 1800000"/>
              <a:gd name="connsiteX1" fmla="*/ 12192000 w 12192000"/>
              <a:gd name="connsiteY1" fmla="*/ 0 h 1800000"/>
              <a:gd name="connsiteX2" fmla="*/ 12192000 w 12192000"/>
              <a:gd name="connsiteY2" fmla="*/ 1800000 h 1800000"/>
              <a:gd name="connsiteX3" fmla="*/ 0 w 12192000"/>
              <a:gd name="connsiteY3" fmla="*/ 1800000 h 1800000"/>
              <a:gd name="connsiteX4" fmla="*/ 4375 w 12192000"/>
              <a:gd name="connsiteY4" fmla="*/ 1168157 h 1800000"/>
              <a:gd name="connsiteX0" fmla="*/ 803 w 12192000"/>
              <a:gd name="connsiteY0" fmla="*/ 1165776 h 1800000"/>
              <a:gd name="connsiteX1" fmla="*/ 12192000 w 12192000"/>
              <a:gd name="connsiteY1" fmla="*/ 0 h 1800000"/>
              <a:gd name="connsiteX2" fmla="*/ 12192000 w 12192000"/>
              <a:gd name="connsiteY2" fmla="*/ 1800000 h 1800000"/>
              <a:gd name="connsiteX3" fmla="*/ 0 w 12192000"/>
              <a:gd name="connsiteY3" fmla="*/ 1800000 h 1800000"/>
              <a:gd name="connsiteX4" fmla="*/ 803 w 12192000"/>
              <a:gd name="connsiteY4" fmla="*/ 1165776 h 18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1800000">
                <a:moveTo>
                  <a:pt x="803" y="1165776"/>
                </a:moveTo>
                <a:lnTo>
                  <a:pt x="12192000" y="0"/>
                </a:lnTo>
                <a:lnTo>
                  <a:pt x="12192000" y="1800000"/>
                </a:lnTo>
                <a:lnTo>
                  <a:pt x="0" y="1800000"/>
                </a:lnTo>
                <a:cubicBezTo>
                  <a:pt x="1458" y="1612720"/>
                  <a:pt x="-655" y="1353056"/>
                  <a:pt x="803" y="1165776"/>
                </a:cubicBezTo>
                <a:close/>
              </a:path>
            </a:pathLst>
          </a:cu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144000" b="-144000"/>
            </a:stretch>
          </a:blip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78" name="Title 1">
            <a:extLst>
              <a:ext uri="{FF2B5EF4-FFF2-40B4-BE49-F238E27FC236}">
                <a16:creationId xmlns:a16="http://schemas.microsoft.com/office/drawing/2014/main" id="{05F71318-954E-A448-B648-9690A0610E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9571" y="339802"/>
            <a:ext cx="5245100" cy="560198"/>
          </a:xfrm>
        </p:spPr>
        <p:txBody>
          <a:bodyPr vert="horz" lIns="0" tIns="0" rIns="0" bIns="0" rtlCol="0" anchor="t" anchorCtr="0">
            <a:noAutofit/>
          </a:bodyPr>
          <a:lstStyle>
            <a:lvl1pPr algn="l">
              <a:defRPr lang="en-GB" sz="4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33379078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B8F3DD-8293-40DB-BD2F-3B7EA1CAC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74F3A9-E06F-48AA-9A84-CB84123596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91B62A-4000-4B87-A57C-353F2D6BB2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B4AE6-F51F-4B7E-93CE-EDDC21FEF8C9}" type="datetimeFigureOut">
              <a:rPr lang="en-GB" smtClean="0"/>
              <a:t>18/09/2019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F086A0-A2DA-44E4-B996-2FFD570572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4EAEC0-BC25-4DE6-A053-4B1456A34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45C49E-ECA3-446B-AAA0-06C8A4FFD0D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549329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09F793A-4125-E24D-BBB2-635BA0063989}"/>
              </a:ext>
            </a:extLst>
          </p:cNvPr>
          <p:cNvSpPr/>
          <p:nvPr userDrawn="1"/>
        </p:nvSpPr>
        <p:spPr>
          <a:xfrm>
            <a:off x="0" y="0"/>
            <a:ext cx="3206337" cy="685800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l="-63115" r="-6311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8" name="Title 1">
            <a:extLst>
              <a:ext uri="{FF2B5EF4-FFF2-40B4-BE49-F238E27FC236}">
                <a16:creationId xmlns:a16="http://schemas.microsoft.com/office/drawing/2014/main" id="{05F71318-954E-A448-B648-9690A0610E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004" y="133520"/>
            <a:ext cx="2806700" cy="560198"/>
          </a:xfrm>
        </p:spPr>
        <p:txBody>
          <a:bodyPr vert="horz" lIns="0" tIns="0" rIns="0" bIns="0" rtlCol="0" anchor="t" anchorCtr="0">
            <a:noAutofit/>
          </a:bodyPr>
          <a:lstStyle>
            <a:lvl1pPr algn="l">
              <a:defRPr lang="en-GB" sz="4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DC9020-AFDC-E443-8472-0E59C7F9A00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© BJSS Ltd. 2019 	Commercial in Confidence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55897444"/>
      </p:ext>
    </p:extLst>
  </p:cSld>
  <p:clrMapOvr>
    <a:masterClrMapping/>
  </p:clrMapOvr>
  <p:transition spd="slow">
    <p:push dir="u"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09F793A-4125-E24D-BBB2-635BA0063989}"/>
              </a:ext>
            </a:extLst>
          </p:cNvPr>
          <p:cNvSpPr/>
          <p:nvPr userDrawn="1"/>
        </p:nvSpPr>
        <p:spPr>
          <a:xfrm>
            <a:off x="8985663" y="0"/>
            <a:ext cx="3206337" cy="685800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l="-63115" r="-6311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8" name="Title 1">
            <a:extLst>
              <a:ext uri="{FF2B5EF4-FFF2-40B4-BE49-F238E27FC236}">
                <a16:creationId xmlns:a16="http://schemas.microsoft.com/office/drawing/2014/main" id="{05F71318-954E-A448-B648-9690A0610E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6422" y="133520"/>
            <a:ext cx="2806700" cy="560198"/>
          </a:xfrm>
        </p:spPr>
        <p:txBody>
          <a:bodyPr vert="horz" lIns="0" tIns="0" rIns="0" bIns="0" rtlCol="0" anchor="t" anchorCtr="0">
            <a:noAutofit/>
          </a:bodyPr>
          <a:lstStyle>
            <a:lvl1pPr algn="r">
              <a:defRPr lang="en-GB" sz="4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DC9020-AFDC-E443-8472-0E59C7F9A00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© BJSS Ltd. 2019 	Commercial in Confidence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44433102"/>
      </p:ext>
    </p:extLst>
  </p:cSld>
  <p:clrMapOvr>
    <a:masterClrMapping/>
  </p:clrMapOvr>
  <p:transition spd="slow">
    <p:push dir="u"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Introduction - Blue/White">
    <p:bg>
      <p:bgPr>
        <a:solidFill>
          <a:srgbClr val="0047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696000" y="1668907"/>
            <a:ext cx="10800000" cy="3078308"/>
          </a:xfrm>
          <a:prstGeom prst="rect">
            <a:avLst/>
          </a:prstGeom>
        </p:spPr>
        <p:txBody>
          <a:bodyPr anchor="t"/>
          <a:lstStyle>
            <a:lvl1pPr>
              <a:defRPr sz="9000">
                <a:solidFill>
                  <a:srgbClr val="FFFFFF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1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96000" y="6282221"/>
            <a:ext cx="9378951" cy="422276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70000"/>
              </a:lnSpc>
              <a:buClrTx/>
              <a:buSzTx/>
              <a:buNone/>
              <a:defRPr>
                <a:latin typeface="Catamaran Bold"/>
                <a:ea typeface="Catamaran Bold"/>
                <a:cs typeface="Catamaran Bold"/>
                <a:sym typeface="Catamaran Bold"/>
              </a:defRPr>
            </a:lvl1pPr>
            <a:lvl2pPr>
              <a:lnSpc>
                <a:spcPct val="70000"/>
              </a:lnSpc>
              <a:buClrTx/>
              <a:defRPr>
                <a:latin typeface="Catamaran Bold"/>
                <a:ea typeface="Catamaran Bold"/>
                <a:cs typeface="Catamaran Bold"/>
                <a:sym typeface="Catamaran Bold"/>
              </a:defRPr>
            </a:lvl2pPr>
            <a:lvl3pPr>
              <a:lnSpc>
                <a:spcPct val="70000"/>
              </a:lnSpc>
              <a:buClrTx/>
              <a:defRPr>
                <a:latin typeface="Catamaran Bold"/>
                <a:ea typeface="Catamaran Bold"/>
                <a:cs typeface="Catamaran Bold"/>
                <a:sym typeface="Catamaran Bold"/>
              </a:defRPr>
            </a:lvl3pPr>
            <a:lvl4pPr>
              <a:lnSpc>
                <a:spcPct val="70000"/>
              </a:lnSpc>
              <a:buClrTx/>
              <a:defRPr>
                <a:latin typeface="Catamaran Bold"/>
                <a:ea typeface="Catamaran Bold"/>
                <a:cs typeface="Catamaran Bold"/>
                <a:sym typeface="Catamaran Bold"/>
              </a:defRPr>
            </a:lvl4pPr>
            <a:lvl5pPr>
              <a:lnSpc>
                <a:spcPct val="70000"/>
              </a:lnSpc>
              <a:buClrTx/>
              <a:defRPr>
                <a:latin typeface="Catamaran Bold"/>
                <a:ea typeface="Catamaran Bold"/>
                <a:cs typeface="Catamaran Bold"/>
                <a:sym typeface="Catamaran Bold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/>
          </a:p>
        </p:txBody>
      </p:sp>
      <p:sp>
        <p:nvSpPr>
          <p:cNvPr id="1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GB" smtClean="0"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26180677"/>
      </p:ext>
    </p:extLst>
  </p:cSld>
  <p:clrMapOvr>
    <a:masterClrMapping/>
  </p:clrMapOvr>
  <p:transition spd="med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Content">
    <p:bg>
      <p:bgPr>
        <a:solidFill>
          <a:srgbClr val="041E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71DBC27-8D96-4B6C-9911-C4E430AE058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6000" y="1952385"/>
            <a:ext cx="10800000" cy="1325563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 lang="en-GB" sz="9000" kern="1200" cap="all" spc="-100" baseline="0" dirty="0">
                <a:solidFill>
                  <a:schemeClr val="bg1"/>
                </a:solidFill>
                <a:latin typeface="Helvetica LT Pro ExtraComp" panose="020B050803050206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FA0CEC7-607C-4210-BA32-938B8D98A5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17365" y="4158964"/>
            <a:ext cx="3157269" cy="1932317"/>
          </a:xfrm>
          <a:prstGeom prst="rect">
            <a:avLst/>
          </a:prstGeom>
        </p:spPr>
        <p:txBody>
          <a:bodyPr lIns="0" tIns="0" rIns="0" bIns="0"/>
          <a:lstStyle>
            <a:lvl1pPr>
              <a:buClr>
                <a:srgbClr val="0047BB"/>
              </a:buClr>
              <a:defRPr/>
            </a:lvl1pPr>
            <a:lvl2pPr marL="788988" indent="-342900">
              <a:buClr>
                <a:srgbClr val="0047BB"/>
              </a:buClr>
              <a:defRPr lang="en-US" sz="2400" kern="1200" spc="-100" baseline="0" dirty="0">
                <a:solidFill>
                  <a:srgbClr val="041E42"/>
                </a:solidFill>
                <a:latin typeface="Catamaran ExtraLight" panose="00000300000000000000" pitchFamily="2" charset="0"/>
                <a:ea typeface="+mn-ea"/>
                <a:cs typeface="Catamaran ExtraLight" panose="00000300000000000000" pitchFamily="2" charset="0"/>
              </a:defRPr>
            </a:lvl2pPr>
            <a:lvl3pPr marL="1255713" indent="-450850">
              <a:buClr>
                <a:srgbClr val="0047BB"/>
              </a:buClr>
              <a:defRPr lang="en-US" sz="2000" kern="1200" spc="-100" baseline="0" dirty="0">
                <a:solidFill>
                  <a:srgbClr val="041E42"/>
                </a:solidFill>
                <a:latin typeface="Catamaran ExtraLight" panose="00000300000000000000" pitchFamily="2" charset="0"/>
                <a:ea typeface="+mn-ea"/>
                <a:cs typeface="Catamaran ExtraLight" panose="00000300000000000000" pitchFamily="2" charset="0"/>
              </a:defRPr>
            </a:lvl3pPr>
            <a:lvl4pPr marL="1614488" indent="-268288">
              <a:buClr>
                <a:srgbClr val="0047BB"/>
              </a:buClr>
              <a:defRPr lang="en-US" sz="1800" kern="1200" spc="-100" baseline="0" dirty="0">
                <a:solidFill>
                  <a:srgbClr val="041E42"/>
                </a:solidFill>
                <a:latin typeface="Catamaran ExtraLight" panose="00000300000000000000" pitchFamily="2" charset="0"/>
                <a:ea typeface="+mn-ea"/>
                <a:cs typeface="Catamaran ExtraLight" panose="00000300000000000000" pitchFamily="2" charset="0"/>
              </a:defRPr>
            </a:lvl4pPr>
            <a:lvl5pPr marL="2081213" indent="-285750">
              <a:buClr>
                <a:srgbClr val="0047BB"/>
              </a:buClr>
              <a:buFont typeface="Wingdings" panose="05000000000000000000" pitchFamily="2" charset="2"/>
              <a:buChar char="§"/>
              <a:defRPr lang="en-GB" sz="1600" kern="1200" spc="-100" baseline="0" dirty="0">
                <a:solidFill>
                  <a:srgbClr val="041E42"/>
                </a:solidFill>
                <a:latin typeface="Catamaran ExtraLight" panose="00000300000000000000" pitchFamily="2" charset="0"/>
                <a:ea typeface="+mn-ea"/>
                <a:cs typeface="Catamaran ExtraLight" panose="00000300000000000000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94922479"/>
      </p:ext>
    </p:extLst>
  </p:cSld>
  <p:clrMapOvr>
    <a:masterClrMapping/>
  </p:clrMapOvr>
  <p:transition spd="slow">
    <p:push dir="u"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ash Top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B303ADEA-F866-BC49-8708-3AABB68D797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20457" y="0"/>
            <a:ext cx="12232799" cy="18689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FABD3660-DEFD-8843-A862-EB4B2CC5F7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9310" y="565380"/>
            <a:ext cx="11372629" cy="587599"/>
          </a:xfrm>
          <a:prstGeom prst="rect">
            <a:avLst/>
          </a:prstGeom>
        </p:spPr>
        <p:txBody>
          <a:bodyPr wrap="none" lIns="0" tIns="0" rIns="0" bIns="0" anchor="t" anchorCtr="0"/>
          <a:lstStyle>
            <a:lvl1pPr algn="l">
              <a:lnSpc>
                <a:spcPct val="70000"/>
              </a:lnSpc>
              <a:defRPr lang="en-GB" sz="9000" kern="0" spc="-50" baseline="0" dirty="0">
                <a:solidFill>
                  <a:schemeClr val="bg1"/>
                </a:solidFill>
                <a:latin typeface="Helvetica LT Pro ExtraComp" panose="020B050803050206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D90E761-C88E-8C43-BB29-5B752BFFD53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09685" y="2066544"/>
            <a:ext cx="11382254" cy="4413455"/>
          </a:xfrm>
          <a:prstGeom prst="rect">
            <a:avLst/>
          </a:prstGeom>
        </p:spPr>
        <p:txBody>
          <a:bodyPr lIns="0" tIns="0" rIns="0" bIns="0"/>
          <a:lstStyle>
            <a:lvl1pPr>
              <a:buClr>
                <a:srgbClr val="0047BB"/>
              </a:buClr>
              <a:defRPr>
                <a:solidFill>
                  <a:srgbClr val="031E42"/>
                </a:solidFill>
              </a:defRPr>
            </a:lvl1pPr>
            <a:lvl2pPr marL="788988" indent="-342900">
              <a:buClr>
                <a:srgbClr val="0047BB"/>
              </a:buClr>
              <a:defRPr lang="en-US" sz="2400" kern="1200" spc="-100" baseline="0" dirty="0">
                <a:solidFill>
                  <a:srgbClr val="031E42"/>
                </a:solidFill>
                <a:latin typeface="Catamaran ExtraLight" panose="00000300000000000000" pitchFamily="2" charset="0"/>
                <a:ea typeface="+mn-ea"/>
                <a:cs typeface="Catamaran ExtraLight" panose="00000300000000000000" pitchFamily="2" charset="0"/>
              </a:defRPr>
            </a:lvl2pPr>
            <a:lvl3pPr marL="985838" indent="-180975">
              <a:buClr>
                <a:srgbClr val="0047BB"/>
              </a:buClr>
              <a:defRPr lang="en-US" sz="2000" kern="1200" spc="-100" baseline="0" dirty="0">
                <a:solidFill>
                  <a:srgbClr val="031E42"/>
                </a:solidFill>
                <a:latin typeface="Catamaran ExtraLight" panose="00000300000000000000" pitchFamily="2" charset="0"/>
                <a:ea typeface="+mn-ea"/>
                <a:cs typeface="Catamaran ExtraLight" panose="00000300000000000000" pitchFamily="2" charset="0"/>
              </a:defRPr>
            </a:lvl3pPr>
            <a:lvl4pPr marL="1631950" indent="-285750">
              <a:buClr>
                <a:srgbClr val="0047BB"/>
              </a:buClr>
              <a:defRPr lang="en-US" sz="1800" kern="1200" spc="-100" baseline="0" dirty="0">
                <a:solidFill>
                  <a:srgbClr val="031E42"/>
                </a:solidFill>
                <a:latin typeface="Catamaran ExtraLight" panose="00000300000000000000" pitchFamily="2" charset="0"/>
                <a:ea typeface="+mn-ea"/>
                <a:cs typeface="Catamaran ExtraLight" panose="00000300000000000000" pitchFamily="2" charset="0"/>
              </a:defRPr>
            </a:lvl4pPr>
            <a:lvl5pPr marL="2081213" indent="-285750">
              <a:buClr>
                <a:srgbClr val="0047BB"/>
              </a:buClr>
              <a:defRPr lang="en-GB" sz="1600" kern="1200" spc="-100" baseline="0" dirty="0">
                <a:solidFill>
                  <a:srgbClr val="031E42"/>
                </a:solidFill>
                <a:latin typeface="Catamaran ExtraLight" panose="00000300000000000000" pitchFamily="2" charset="0"/>
                <a:ea typeface="+mn-ea"/>
                <a:cs typeface="Catamaran ExtraLight" panose="00000300000000000000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38704354"/>
      </p:ext>
    </p:extLst>
  </p:cSld>
  <p:clrMapOvr>
    <a:masterClrMapping/>
  </p:clrMapOvr>
  <p:transition spd="slow">
    <p:push dir="u"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n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2001" cy="1302678"/>
          </a:xfrm>
          <a:prstGeom prst="rect">
            <a:avLst/>
          </a:prstGeom>
          <a:solidFill>
            <a:srgbClr val="2E597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798" y="172800"/>
            <a:ext cx="9360000" cy="860400"/>
          </a:xfrm>
        </p:spPr>
        <p:txBody>
          <a:bodyPr/>
          <a:lstStyle>
            <a:lvl1pPr algn="l"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609600" y="1515601"/>
            <a:ext cx="10972800" cy="4852382"/>
          </a:xfrm>
        </p:spPr>
        <p:txBody>
          <a:bodyPr/>
          <a:lstStyle>
            <a:lvl1pPr>
              <a:defRPr sz="2400">
                <a:solidFill>
                  <a:schemeClr val="tx1"/>
                </a:solidFill>
              </a:defRPr>
            </a:lvl1pPr>
            <a:lvl2pPr marL="742950" indent="-285750">
              <a:buFont typeface="Arial"/>
              <a:buChar char="•"/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accent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0" y="1302679"/>
            <a:ext cx="12192000" cy="107271"/>
          </a:xfrm>
          <a:prstGeom prst="rect">
            <a:avLst/>
          </a:prstGeom>
          <a:solidFill>
            <a:srgbClr val="04A590"/>
          </a:solidFill>
          <a:ln w="9525" cap="flat" cmpd="sng" algn="ctr">
            <a:noFill/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pic>
        <p:nvPicPr>
          <p:cNvPr id="11" name="Picture 10"/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2713" y="0"/>
            <a:ext cx="2358000" cy="103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1427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F18C46-E09A-4690-90E2-52049856E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B08AA6-CB08-4F41-A436-29C6D25631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AAF19F-77DD-4B26-AA5E-0C1F4FCB26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4838BE-08EE-440D-8D11-46C5E1AF84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B4AE6-F51F-4B7E-93CE-EDDC21FEF8C9}" type="datetimeFigureOut">
              <a:rPr lang="en-GB" smtClean="0"/>
              <a:t>18/09/2019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02914F-CAEA-4BB9-B75A-666596FC3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F3AB80-F494-48B1-82E8-66C8F0BCB2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45C49E-ECA3-446B-AAA0-06C8A4FFD0D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16954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B323AE-DE62-4809-8D70-4154519301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EE2C75-B338-4A6F-A19A-231C2BB8F5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7FAB44-2BB6-4A75-A877-054CAF8651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AB58D80-07DA-4F04-9912-EE15F054DA5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A41D26F-4604-4E92-B233-2C5B53E184F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750B7F4-F6DC-4495-B0EB-1A4D2F1627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B4AE6-F51F-4B7E-93CE-EDDC21FEF8C9}" type="datetimeFigureOut">
              <a:rPr lang="en-GB" smtClean="0"/>
              <a:t>18/09/2019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C992011-E920-4210-94FB-C4B9C5B9E1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89621F2-6C65-41CC-84C4-5053953A08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45C49E-ECA3-446B-AAA0-06C8A4FFD0D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20398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597065-FE16-4AEA-A3DF-A4951F4961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C5FD4BD-CFF7-4096-B812-D0E22C84BF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B4AE6-F51F-4B7E-93CE-EDDC21FEF8C9}" type="datetimeFigureOut">
              <a:rPr lang="en-GB" smtClean="0"/>
              <a:t>18/09/2019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204194-878A-4D80-975B-9BCF17B223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2A490C-FD78-449F-8CC0-BC90EEBB1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45C49E-ECA3-446B-AAA0-06C8A4FFD0D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28685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1E5FD4-36A2-464C-84AE-13BD08577D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B4AE6-F51F-4B7E-93CE-EDDC21FEF8C9}" type="datetimeFigureOut">
              <a:rPr lang="en-GB" smtClean="0"/>
              <a:t>18/09/2019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FECB841-E060-43EB-A2B9-97D3368139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0E9A69-D0FA-4C60-A5F6-2A6AEF7BD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45C49E-ECA3-446B-AAA0-06C8A4FFD0D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8942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D8F77F-3EAC-459F-A654-341C6CF17A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089D07-51F7-40C3-AD41-3D9C7E375D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899130-7D75-408F-BABC-6C8F225C09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E3CB33-FA9E-4D35-A7C1-A2E91ABE86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B4AE6-F51F-4B7E-93CE-EDDC21FEF8C9}" type="datetimeFigureOut">
              <a:rPr lang="en-GB" smtClean="0"/>
              <a:t>18/09/2019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C77243-A339-4BD8-9606-87F805B4D9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E059CD-5DB7-4FAF-BF00-37F678FEB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45C49E-ECA3-446B-AAA0-06C8A4FFD0D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08246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B593B-61B9-430E-86AC-1C73E3DCCD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8DA56C1-40D0-4EE9-8F3F-7B3891B581B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503B52-290E-4564-B492-CFB9FD54B1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6769DF-A711-4C39-8F60-3CA67777D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B4AE6-F51F-4B7E-93CE-EDDC21FEF8C9}" type="datetimeFigureOut">
              <a:rPr lang="en-GB" smtClean="0"/>
              <a:t>18/09/2019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790E3B-61A3-4BF4-A77D-A276F9607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3C98A6-597C-4EC7-811E-0F46C82EC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45C49E-ECA3-446B-AAA0-06C8A4FFD0D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63124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6277EB3-A0E4-4634-8CCB-578D5CF9DE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C0D697-7B81-4F76-B250-8CF3D2DADA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11D761-BF20-4B53-B26C-EE1957C497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4B4AE6-F51F-4B7E-93CE-EDDC21FEF8C9}" type="datetimeFigureOut">
              <a:rPr lang="en-GB" smtClean="0"/>
              <a:t>18/09/2019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FAC705-415E-4D05-90DF-8DC497AB5E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AC7A0F-9312-4240-8129-48AF21DC9E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45C49E-ECA3-446B-AAA0-06C8A4FFD0D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22082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96000" y="365125"/>
            <a:ext cx="10800000" cy="132556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marL="0" lvl="0" indent="0" algn="l" defTabSz="914400" rtl="0" eaLnBrk="1" latinLnBrk="0" hangingPunct="1">
              <a:lnSpc>
                <a:spcPct val="7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dirty="0"/>
              <a:t>TITLE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6000" y="1825625"/>
            <a:ext cx="10800000" cy="4680000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5" name="Footer Placeholder 6">
            <a:extLst>
              <a:ext uri="{FF2B5EF4-FFF2-40B4-BE49-F238E27FC236}">
                <a16:creationId xmlns:a16="http://schemas.microsoft.com/office/drawing/2014/main" id="{A41745EF-E3CD-4C4D-92B0-69D86D21CE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706998"/>
            <a:ext cx="12192000" cy="1510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l">
              <a:tabLst>
                <a:tab pos="5976000" algn="ctr"/>
              </a:tabLst>
              <a:defRPr sz="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 dirty="0"/>
              <a:t>© BJSS Ltd. 2019 	Commercial in Confidence</a:t>
            </a:r>
          </a:p>
        </p:txBody>
      </p:sp>
    </p:spTree>
    <p:extLst>
      <p:ext uri="{BB962C8B-B14F-4D97-AF65-F5344CB8AC3E}">
        <p14:creationId xmlns:p14="http://schemas.microsoft.com/office/powerpoint/2010/main" val="985340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  <p:sldLayoutId id="2147483696" r:id="rId14"/>
    <p:sldLayoutId id="2147483697" r:id="rId15"/>
    <p:sldLayoutId id="2147483698" r:id="rId16"/>
    <p:sldLayoutId id="2147483699" r:id="rId17"/>
    <p:sldLayoutId id="2147483700" r:id="rId18"/>
    <p:sldLayoutId id="2147483701" r:id="rId19"/>
    <p:sldLayoutId id="2147483702" r:id="rId20"/>
    <p:sldLayoutId id="2147483703" r:id="rId21"/>
    <p:sldLayoutId id="2147483704" r:id="rId22"/>
    <p:sldLayoutId id="2147483705" r:id="rId23"/>
    <p:sldLayoutId id="2147483706" r:id="rId24"/>
  </p:sldLayoutIdLst>
  <p:transition spd="slow">
    <p:push dir="u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GB" sz="8000" kern="1200" cap="all" spc="-200" baseline="0" dirty="0">
          <a:solidFill>
            <a:srgbClr val="041E42"/>
          </a:solidFill>
          <a:latin typeface="Catamaran Black" panose="00000A00000000000000" pitchFamily="2" charset="0"/>
          <a:ea typeface="+mn-ea"/>
          <a:cs typeface="Catamaran Black" panose="00000A00000000000000" pitchFamily="2" charset="0"/>
        </a:defRPr>
      </a:lvl1pPr>
    </p:titleStyle>
    <p:bodyStyle>
      <a:lvl1pPr marL="360363" indent="-360363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rgbClr val="0047BB"/>
        </a:buClr>
        <a:buSzPct val="60000"/>
        <a:buFont typeface="Wingdings" panose="05000000000000000000" pitchFamily="2" charset="2"/>
        <a:buChar char="§"/>
        <a:defRPr sz="2800" kern="1200" spc="-100" baseline="0">
          <a:solidFill>
            <a:srgbClr val="041E42"/>
          </a:solidFill>
          <a:latin typeface="Catamaran ExtraLight" panose="00000300000000000000" pitchFamily="2" charset="0"/>
          <a:ea typeface="+mn-ea"/>
          <a:cs typeface="Catamaran ExtraLight" panose="00000300000000000000" pitchFamily="2" charset="0"/>
        </a:defRPr>
      </a:lvl1pPr>
      <a:lvl2pPr marL="719138" indent="-27305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rgbClr val="0047BB"/>
        </a:buClr>
        <a:buSzPct val="60000"/>
        <a:buFont typeface="Wingdings" panose="05000000000000000000" pitchFamily="2" charset="2"/>
        <a:buChar char="§"/>
        <a:defRPr sz="2400" kern="1200" spc="-100" baseline="0">
          <a:solidFill>
            <a:srgbClr val="041E42"/>
          </a:solidFill>
          <a:latin typeface="Catamaran ExtraLight" panose="00000300000000000000" pitchFamily="2" charset="0"/>
          <a:ea typeface="+mn-ea"/>
          <a:cs typeface="Catamaran ExtraLight" panose="00000300000000000000" pitchFamily="2" charset="0"/>
        </a:defRPr>
      </a:lvl2pPr>
      <a:lvl3pPr marL="985838" indent="-180975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rgbClr val="0047BB"/>
        </a:buClr>
        <a:buSzPct val="60000"/>
        <a:buFont typeface="Wingdings" panose="05000000000000000000" pitchFamily="2" charset="2"/>
        <a:buChar char="§"/>
        <a:tabLst/>
        <a:defRPr sz="2000" kern="1200" spc="-100" baseline="0">
          <a:solidFill>
            <a:srgbClr val="041E42"/>
          </a:solidFill>
          <a:latin typeface="Catamaran ExtraLight" panose="00000300000000000000" pitchFamily="2" charset="0"/>
          <a:ea typeface="+mn-ea"/>
          <a:cs typeface="Catamaran ExtraLight" panose="00000300000000000000" pitchFamily="2" charset="0"/>
        </a:defRPr>
      </a:lvl3pPr>
      <a:lvl4pPr marL="1522413" indent="-176213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rgbClr val="0047BB"/>
        </a:buClr>
        <a:buSzPct val="60000"/>
        <a:buFont typeface="Wingdings" panose="05000000000000000000" pitchFamily="2" charset="2"/>
        <a:buChar char="§"/>
        <a:defRPr sz="1800" kern="1200" spc="-100" baseline="0">
          <a:solidFill>
            <a:srgbClr val="041E42"/>
          </a:solidFill>
          <a:latin typeface="Catamaran ExtraLight" panose="00000300000000000000" pitchFamily="2" charset="0"/>
          <a:ea typeface="+mn-ea"/>
          <a:cs typeface="Catamaran ExtraLight" panose="00000300000000000000" pitchFamily="2" charset="0"/>
        </a:defRPr>
      </a:lvl4pPr>
      <a:lvl5pPr marL="1881188" indent="-85725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rgbClr val="0047BB"/>
        </a:buClr>
        <a:buSzPct val="60000"/>
        <a:buFont typeface="Wingdings" panose="05000000000000000000" pitchFamily="2" charset="2"/>
        <a:buChar char="§"/>
        <a:defRPr sz="1600" kern="1200" spc="-100" baseline="0">
          <a:solidFill>
            <a:srgbClr val="041E42"/>
          </a:solidFill>
          <a:latin typeface="Catamaran ExtraLight" panose="00000300000000000000" pitchFamily="2" charset="0"/>
          <a:ea typeface="+mn-ea"/>
          <a:cs typeface="Catamaran ExtraLight" panose="00000300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13" Type="http://schemas.openxmlformats.org/officeDocument/2006/relationships/image" Target="../media/image39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38.sv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sv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0" Type="http://schemas.openxmlformats.org/officeDocument/2006/relationships/image" Target="../media/image36.svg"/><Relationship Id="rId4" Type="http://schemas.openxmlformats.org/officeDocument/2006/relationships/image" Target="../media/image30.svg"/><Relationship Id="rId9" Type="http://schemas.openxmlformats.org/officeDocument/2006/relationships/image" Target="../media/image35.png"/><Relationship Id="rId14" Type="http://schemas.openxmlformats.org/officeDocument/2006/relationships/image" Target="../media/image40.sv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13" Type="http://schemas.openxmlformats.org/officeDocument/2006/relationships/image" Target="../media/image61.png"/><Relationship Id="rId18" Type="http://schemas.openxmlformats.org/officeDocument/2006/relationships/image" Target="../media/image66.svg"/><Relationship Id="rId26" Type="http://schemas.openxmlformats.org/officeDocument/2006/relationships/image" Target="../media/image36.svg"/><Relationship Id="rId3" Type="http://schemas.openxmlformats.org/officeDocument/2006/relationships/image" Target="../media/image55.png"/><Relationship Id="rId21" Type="http://schemas.openxmlformats.org/officeDocument/2006/relationships/image" Target="../media/image67.png"/><Relationship Id="rId7" Type="http://schemas.openxmlformats.org/officeDocument/2006/relationships/image" Target="../media/image31.png"/><Relationship Id="rId12" Type="http://schemas.openxmlformats.org/officeDocument/2006/relationships/image" Target="../media/image60.svg"/><Relationship Id="rId17" Type="http://schemas.openxmlformats.org/officeDocument/2006/relationships/image" Target="../media/image65.png"/><Relationship Id="rId25" Type="http://schemas.openxmlformats.org/officeDocument/2006/relationships/image" Target="../media/image35.png"/><Relationship Id="rId2" Type="http://schemas.openxmlformats.org/officeDocument/2006/relationships/image" Target="../media/image54.jpeg"/><Relationship Id="rId16" Type="http://schemas.openxmlformats.org/officeDocument/2006/relationships/image" Target="../media/image64.svg"/><Relationship Id="rId20" Type="http://schemas.openxmlformats.org/officeDocument/2006/relationships/image" Target="../media/image34.svg"/><Relationship Id="rId29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svg"/><Relationship Id="rId11" Type="http://schemas.openxmlformats.org/officeDocument/2006/relationships/image" Target="../media/image59.png"/><Relationship Id="rId24" Type="http://schemas.openxmlformats.org/officeDocument/2006/relationships/image" Target="../media/image70.svg"/><Relationship Id="rId5" Type="http://schemas.openxmlformats.org/officeDocument/2006/relationships/image" Target="../media/image29.png"/><Relationship Id="rId15" Type="http://schemas.openxmlformats.org/officeDocument/2006/relationships/image" Target="../media/image63.png"/><Relationship Id="rId23" Type="http://schemas.openxmlformats.org/officeDocument/2006/relationships/image" Target="../media/image69.png"/><Relationship Id="rId28" Type="http://schemas.openxmlformats.org/officeDocument/2006/relationships/image" Target="../media/image38.svg"/><Relationship Id="rId10" Type="http://schemas.openxmlformats.org/officeDocument/2006/relationships/image" Target="../media/image58.svg"/><Relationship Id="rId19" Type="http://schemas.openxmlformats.org/officeDocument/2006/relationships/image" Target="../media/image33.png"/><Relationship Id="rId4" Type="http://schemas.openxmlformats.org/officeDocument/2006/relationships/image" Target="../media/image56.svg"/><Relationship Id="rId9" Type="http://schemas.openxmlformats.org/officeDocument/2006/relationships/image" Target="../media/image57.png"/><Relationship Id="rId14" Type="http://schemas.openxmlformats.org/officeDocument/2006/relationships/image" Target="../media/image62.svg"/><Relationship Id="rId22" Type="http://schemas.openxmlformats.org/officeDocument/2006/relationships/image" Target="../media/image68.svg"/><Relationship Id="rId27" Type="http://schemas.openxmlformats.org/officeDocument/2006/relationships/image" Target="../media/image37.png"/><Relationship Id="rId30" Type="http://schemas.openxmlformats.org/officeDocument/2006/relationships/image" Target="../media/image40.sv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13" Type="http://schemas.openxmlformats.org/officeDocument/2006/relationships/image" Target="../media/image61.png"/><Relationship Id="rId18" Type="http://schemas.openxmlformats.org/officeDocument/2006/relationships/image" Target="../media/image66.svg"/><Relationship Id="rId26" Type="http://schemas.openxmlformats.org/officeDocument/2006/relationships/image" Target="../media/image36.svg"/><Relationship Id="rId3" Type="http://schemas.openxmlformats.org/officeDocument/2006/relationships/image" Target="../media/image71.png"/><Relationship Id="rId21" Type="http://schemas.openxmlformats.org/officeDocument/2006/relationships/image" Target="../media/image67.png"/><Relationship Id="rId7" Type="http://schemas.openxmlformats.org/officeDocument/2006/relationships/image" Target="../media/image31.png"/><Relationship Id="rId12" Type="http://schemas.openxmlformats.org/officeDocument/2006/relationships/image" Target="../media/image76.svg"/><Relationship Id="rId17" Type="http://schemas.openxmlformats.org/officeDocument/2006/relationships/image" Target="../media/image65.png"/><Relationship Id="rId25" Type="http://schemas.openxmlformats.org/officeDocument/2006/relationships/image" Target="../media/image35.png"/><Relationship Id="rId2" Type="http://schemas.openxmlformats.org/officeDocument/2006/relationships/image" Target="../media/image54.jpeg"/><Relationship Id="rId16" Type="http://schemas.openxmlformats.org/officeDocument/2006/relationships/image" Target="../media/image78.svg"/><Relationship Id="rId20" Type="http://schemas.openxmlformats.org/officeDocument/2006/relationships/image" Target="../media/image34.svg"/><Relationship Id="rId29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svg"/><Relationship Id="rId11" Type="http://schemas.openxmlformats.org/officeDocument/2006/relationships/image" Target="../media/image75.png"/><Relationship Id="rId24" Type="http://schemas.openxmlformats.org/officeDocument/2006/relationships/image" Target="../media/image80.svg"/><Relationship Id="rId5" Type="http://schemas.openxmlformats.org/officeDocument/2006/relationships/image" Target="../media/image29.png"/><Relationship Id="rId15" Type="http://schemas.openxmlformats.org/officeDocument/2006/relationships/image" Target="../media/image77.png"/><Relationship Id="rId23" Type="http://schemas.openxmlformats.org/officeDocument/2006/relationships/image" Target="../media/image79.png"/><Relationship Id="rId28" Type="http://schemas.openxmlformats.org/officeDocument/2006/relationships/image" Target="../media/image82.svg"/><Relationship Id="rId10" Type="http://schemas.openxmlformats.org/officeDocument/2006/relationships/image" Target="../media/image74.svg"/><Relationship Id="rId19" Type="http://schemas.openxmlformats.org/officeDocument/2006/relationships/image" Target="../media/image33.png"/><Relationship Id="rId4" Type="http://schemas.openxmlformats.org/officeDocument/2006/relationships/image" Target="../media/image72.svg"/><Relationship Id="rId9" Type="http://schemas.openxmlformats.org/officeDocument/2006/relationships/image" Target="../media/image73.png"/><Relationship Id="rId14" Type="http://schemas.openxmlformats.org/officeDocument/2006/relationships/image" Target="../media/image62.svg"/><Relationship Id="rId22" Type="http://schemas.openxmlformats.org/officeDocument/2006/relationships/image" Target="../media/image68.svg"/><Relationship Id="rId27" Type="http://schemas.openxmlformats.org/officeDocument/2006/relationships/image" Target="../media/image81.png"/><Relationship Id="rId30" Type="http://schemas.openxmlformats.org/officeDocument/2006/relationships/image" Target="../media/image84.sv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13" Type="http://schemas.openxmlformats.org/officeDocument/2006/relationships/image" Target="../media/image87.png"/><Relationship Id="rId18" Type="http://schemas.openxmlformats.org/officeDocument/2006/relationships/image" Target="../media/image90.svg"/><Relationship Id="rId26" Type="http://schemas.openxmlformats.org/officeDocument/2006/relationships/image" Target="../media/image92.svg"/><Relationship Id="rId3" Type="http://schemas.openxmlformats.org/officeDocument/2006/relationships/image" Target="../media/image85.png"/><Relationship Id="rId21" Type="http://schemas.openxmlformats.org/officeDocument/2006/relationships/image" Target="../media/image67.png"/><Relationship Id="rId7" Type="http://schemas.openxmlformats.org/officeDocument/2006/relationships/image" Target="../media/image31.png"/><Relationship Id="rId12" Type="http://schemas.openxmlformats.org/officeDocument/2006/relationships/image" Target="../media/image60.svg"/><Relationship Id="rId17" Type="http://schemas.openxmlformats.org/officeDocument/2006/relationships/image" Target="../media/image89.png"/><Relationship Id="rId25" Type="http://schemas.openxmlformats.org/officeDocument/2006/relationships/image" Target="../media/image91.png"/><Relationship Id="rId2" Type="http://schemas.openxmlformats.org/officeDocument/2006/relationships/image" Target="../media/image54.jpeg"/><Relationship Id="rId16" Type="http://schemas.openxmlformats.org/officeDocument/2006/relationships/image" Target="../media/image64.svg"/><Relationship Id="rId20" Type="http://schemas.openxmlformats.org/officeDocument/2006/relationships/image" Target="../media/image34.svg"/><Relationship Id="rId29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svg"/><Relationship Id="rId11" Type="http://schemas.openxmlformats.org/officeDocument/2006/relationships/image" Target="../media/image59.png"/><Relationship Id="rId24" Type="http://schemas.openxmlformats.org/officeDocument/2006/relationships/image" Target="../media/image70.svg"/><Relationship Id="rId32" Type="http://schemas.openxmlformats.org/officeDocument/2006/relationships/image" Target="../media/image74.svg"/><Relationship Id="rId5" Type="http://schemas.openxmlformats.org/officeDocument/2006/relationships/image" Target="../media/image29.png"/><Relationship Id="rId15" Type="http://schemas.openxmlformats.org/officeDocument/2006/relationships/image" Target="../media/image63.png"/><Relationship Id="rId23" Type="http://schemas.openxmlformats.org/officeDocument/2006/relationships/image" Target="../media/image69.png"/><Relationship Id="rId28" Type="http://schemas.openxmlformats.org/officeDocument/2006/relationships/image" Target="../media/image82.svg"/><Relationship Id="rId10" Type="http://schemas.openxmlformats.org/officeDocument/2006/relationships/image" Target="../media/image58.svg"/><Relationship Id="rId19" Type="http://schemas.openxmlformats.org/officeDocument/2006/relationships/image" Target="../media/image33.png"/><Relationship Id="rId31" Type="http://schemas.openxmlformats.org/officeDocument/2006/relationships/image" Target="../media/image73.png"/><Relationship Id="rId4" Type="http://schemas.openxmlformats.org/officeDocument/2006/relationships/image" Target="../media/image86.svg"/><Relationship Id="rId9" Type="http://schemas.openxmlformats.org/officeDocument/2006/relationships/image" Target="../media/image57.png"/><Relationship Id="rId14" Type="http://schemas.openxmlformats.org/officeDocument/2006/relationships/image" Target="../media/image88.svg"/><Relationship Id="rId22" Type="http://schemas.openxmlformats.org/officeDocument/2006/relationships/image" Target="../media/image68.svg"/><Relationship Id="rId27" Type="http://schemas.openxmlformats.org/officeDocument/2006/relationships/image" Target="../media/image81.png"/><Relationship Id="rId30" Type="http://schemas.openxmlformats.org/officeDocument/2006/relationships/image" Target="../media/image40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svg"/><Relationship Id="rId13" Type="http://schemas.openxmlformats.org/officeDocument/2006/relationships/image" Target="../media/image61.png"/><Relationship Id="rId18" Type="http://schemas.openxmlformats.org/officeDocument/2006/relationships/image" Target="../media/image66.svg"/><Relationship Id="rId26" Type="http://schemas.openxmlformats.org/officeDocument/2006/relationships/image" Target="../media/image92.svg"/><Relationship Id="rId3" Type="http://schemas.openxmlformats.org/officeDocument/2006/relationships/image" Target="../media/image55.png"/><Relationship Id="rId21" Type="http://schemas.openxmlformats.org/officeDocument/2006/relationships/image" Target="../media/image99.png"/><Relationship Id="rId7" Type="http://schemas.openxmlformats.org/officeDocument/2006/relationships/image" Target="../media/image95.png"/><Relationship Id="rId12" Type="http://schemas.openxmlformats.org/officeDocument/2006/relationships/image" Target="../media/image60.svg"/><Relationship Id="rId17" Type="http://schemas.openxmlformats.org/officeDocument/2006/relationships/image" Target="../media/image65.png"/><Relationship Id="rId25" Type="http://schemas.openxmlformats.org/officeDocument/2006/relationships/image" Target="../media/image91.png"/><Relationship Id="rId2" Type="http://schemas.openxmlformats.org/officeDocument/2006/relationships/image" Target="../media/image54.jpeg"/><Relationship Id="rId16" Type="http://schemas.openxmlformats.org/officeDocument/2006/relationships/image" Target="../media/image64.svg"/><Relationship Id="rId20" Type="http://schemas.openxmlformats.org/officeDocument/2006/relationships/image" Target="../media/image98.svg"/><Relationship Id="rId29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svg"/><Relationship Id="rId11" Type="http://schemas.openxmlformats.org/officeDocument/2006/relationships/image" Target="../media/image59.png"/><Relationship Id="rId24" Type="http://schemas.openxmlformats.org/officeDocument/2006/relationships/image" Target="../media/image70.svg"/><Relationship Id="rId5" Type="http://schemas.openxmlformats.org/officeDocument/2006/relationships/image" Target="../media/image93.png"/><Relationship Id="rId15" Type="http://schemas.openxmlformats.org/officeDocument/2006/relationships/image" Target="../media/image63.png"/><Relationship Id="rId23" Type="http://schemas.openxmlformats.org/officeDocument/2006/relationships/image" Target="../media/image69.png"/><Relationship Id="rId28" Type="http://schemas.openxmlformats.org/officeDocument/2006/relationships/image" Target="../media/image82.svg"/><Relationship Id="rId10" Type="http://schemas.openxmlformats.org/officeDocument/2006/relationships/image" Target="../media/image58.svg"/><Relationship Id="rId19" Type="http://schemas.openxmlformats.org/officeDocument/2006/relationships/image" Target="../media/image97.png"/><Relationship Id="rId4" Type="http://schemas.openxmlformats.org/officeDocument/2006/relationships/image" Target="../media/image56.svg"/><Relationship Id="rId9" Type="http://schemas.openxmlformats.org/officeDocument/2006/relationships/image" Target="../media/image57.png"/><Relationship Id="rId14" Type="http://schemas.openxmlformats.org/officeDocument/2006/relationships/image" Target="../media/image62.svg"/><Relationship Id="rId22" Type="http://schemas.openxmlformats.org/officeDocument/2006/relationships/image" Target="../media/image100.svg"/><Relationship Id="rId27" Type="http://schemas.openxmlformats.org/officeDocument/2006/relationships/image" Target="../media/image81.png"/><Relationship Id="rId30" Type="http://schemas.openxmlformats.org/officeDocument/2006/relationships/image" Target="../media/image40.sv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3BFCDB7-C72C-3E45-8DA9-D6F476737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</a:t>
            </a:r>
            <a:br>
              <a:rPr lang="en-US" dirty="0"/>
            </a:br>
            <a:r>
              <a:rPr lang="en-US" dirty="0"/>
              <a:t>BIG DATA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1FB6A97-379C-AC47-8C3A-09C1BA1CF0F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Simon Dale, 27</a:t>
            </a:r>
            <a:r>
              <a:rPr lang="en-US" baseline="30000" dirty="0"/>
              <a:t>th</a:t>
            </a:r>
            <a:r>
              <a:rPr lang="en-US" dirty="0"/>
              <a:t> September 2019</a:t>
            </a:r>
          </a:p>
        </p:txBody>
      </p:sp>
    </p:spTree>
    <p:extLst>
      <p:ext uri="{BB962C8B-B14F-4D97-AF65-F5344CB8AC3E}">
        <p14:creationId xmlns:p14="http://schemas.microsoft.com/office/powerpoint/2010/main" val="1541402742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Picture 36" descr="A close up of a logo&#10;&#10;Description automatically generated">
            <a:extLst>
              <a:ext uri="{FF2B5EF4-FFF2-40B4-BE49-F238E27FC236}">
                <a16:creationId xmlns:a16="http://schemas.microsoft.com/office/drawing/2014/main" id="{6F69A855-8947-45C7-9226-C0327FE2FEE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EF40F2-1824-49B0-A2AC-8727CF365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396" y="1065862"/>
            <a:ext cx="3616969" cy="4726276"/>
          </a:xfrm>
        </p:spPr>
        <p:txBody>
          <a:bodyPr>
            <a:normAutofit/>
          </a:bodyPr>
          <a:lstStyle/>
          <a:p>
            <a:pPr algn="r"/>
            <a:r>
              <a:rPr lang="en-GB" sz="6000" dirty="0">
                <a:solidFill>
                  <a:srgbClr val="FFFFFF"/>
                </a:solidFill>
                <a:latin typeface="Helvetica LT Pro ExtraComp" panose="020B0508030502060204" pitchFamily="34" charset="0"/>
              </a:rPr>
              <a:t>SQL</a:t>
            </a:r>
            <a:endParaRPr lang="en-GB" sz="4000" dirty="0">
              <a:solidFill>
                <a:srgbClr val="FFFFFF"/>
              </a:solidFill>
              <a:latin typeface="Helvetica LT Pro ExtraComp" panose="020B0508030502060204" pitchFamily="34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E211374-C365-4A6F-A8EC-A6DBBF68FF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000" dirty="0"/>
              <a:t>Organize data into</a:t>
            </a:r>
          </a:p>
          <a:p>
            <a:pPr marL="457200" lvl="1" indent="0">
              <a:buNone/>
            </a:pPr>
            <a:r>
              <a:rPr lang="en-US" sz="2000" dirty="0"/>
              <a:t>Table (relation)</a:t>
            </a:r>
          </a:p>
          <a:p>
            <a:pPr marL="457200" lvl="1" indent="0">
              <a:buNone/>
            </a:pPr>
            <a:r>
              <a:rPr lang="en-US" sz="2000" dirty="0"/>
              <a:t>Column (attribute)</a:t>
            </a:r>
          </a:p>
          <a:p>
            <a:pPr marL="457200" lvl="1" indent="0">
              <a:buNone/>
            </a:pPr>
            <a:r>
              <a:rPr lang="en-US" sz="2000" dirty="0"/>
              <a:t>Row (tuple)</a:t>
            </a:r>
          </a:p>
          <a:p>
            <a:pPr marL="457200" lvl="1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Follow Codd’s 12 Rules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F60C0D6-3B77-4061-AE93-1F4841B6854C}"/>
              </a:ext>
            </a:extLst>
          </p:cNvPr>
          <p:cNvGrpSpPr/>
          <p:nvPr/>
        </p:nvGrpSpPr>
        <p:grpSpPr>
          <a:xfrm>
            <a:off x="4891040" y="3824288"/>
            <a:ext cx="6567535" cy="2655983"/>
            <a:chOff x="4659413" y="3857891"/>
            <a:chExt cx="6567535" cy="2655983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EAB88E26-F40B-4C35-BAAB-313FE6BFBC2D}"/>
                </a:ext>
              </a:extLst>
            </p:cNvPr>
            <p:cNvGrpSpPr/>
            <p:nvPr/>
          </p:nvGrpSpPr>
          <p:grpSpPr>
            <a:xfrm>
              <a:off x="5244568" y="4142446"/>
              <a:ext cx="5982380" cy="2034517"/>
              <a:chOff x="2290352" y="4097543"/>
              <a:chExt cx="5982380" cy="2034517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3F3812EF-0270-48C3-8DAC-31B027354F95}"/>
                  </a:ext>
                </a:extLst>
              </p:cNvPr>
              <p:cNvSpPr/>
              <p:nvPr/>
            </p:nvSpPr>
            <p:spPr>
              <a:xfrm>
                <a:off x="2579298" y="4295955"/>
                <a:ext cx="5693434" cy="1570224"/>
              </a:xfrm>
              <a:prstGeom prst="rect">
                <a:avLst/>
              </a:prstGeom>
              <a:no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4414FBD-80AA-4E52-A842-6BDB3D260E66}"/>
                  </a:ext>
                </a:extLst>
              </p:cNvPr>
              <p:cNvSpPr/>
              <p:nvPr/>
            </p:nvSpPr>
            <p:spPr>
              <a:xfrm>
                <a:off x="2656936" y="4399472"/>
                <a:ext cx="1043796" cy="396815"/>
              </a:xfrm>
              <a:prstGeom prst="rect">
                <a:avLst/>
              </a:prstGeom>
              <a:solidFill>
                <a:schemeClr val="bg1">
                  <a:lumMod val="85000"/>
                  <a:lumOff val="15000"/>
                  <a:alpha val="55000"/>
                </a:schemeClr>
              </a:solidFill>
              <a:ln>
                <a:solidFill>
                  <a:schemeClr val="tx1">
                    <a:alpha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E1C9E6C3-E6E3-45F1-86C6-A8DE0058EAFD}"/>
                  </a:ext>
                </a:extLst>
              </p:cNvPr>
              <p:cNvSpPr/>
              <p:nvPr/>
            </p:nvSpPr>
            <p:spPr>
              <a:xfrm>
                <a:off x="3779089" y="4399471"/>
                <a:ext cx="1043796" cy="396815"/>
              </a:xfrm>
              <a:prstGeom prst="rect">
                <a:avLst/>
              </a:prstGeom>
              <a:solidFill>
                <a:srgbClr val="FFC000">
                  <a:alpha val="55000"/>
                </a:srgbClr>
              </a:solidFill>
              <a:ln>
                <a:solidFill>
                  <a:schemeClr val="tx1">
                    <a:alpha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4B97A79D-5B07-40BB-9C66-40FE67E3F632}"/>
                  </a:ext>
                </a:extLst>
              </p:cNvPr>
              <p:cNvSpPr/>
              <p:nvPr/>
            </p:nvSpPr>
            <p:spPr>
              <a:xfrm>
                <a:off x="4903219" y="4399470"/>
                <a:ext cx="1043796" cy="396815"/>
              </a:xfrm>
              <a:prstGeom prst="rect">
                <a:avLst/>
              </a:prstGeom>
              <a:solidFill>
                <a:schemeClr val="bg1">
                  <a:lumMod val="85000"/>
                  <a:lumOff val="15000"/>
                  <a:alpha val="55000"/>
                </a:schemeClr>
              </a:solidFill>
              <a:ln>
                <a:solidFill>
                  <a:schemeClr val="tx1">
                    <a:alpha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E4D35EC0-7F42-43F9-BFBF-B0340CFC3EE0}"/>
                  </a:ext>
                </a:extLst>
              </p:cNvPr>
              <p:cNvSpPr/>
              <p:nvPr/>
            </p:nvSpPr>
            <p:spPr>
              <a:xfrm>
                <a:off x="6025372" y="4399470"/>
                <a:ext cx="1043796" cy="396815"/>
              </a:xfrm>
              <a:prstGeom prst="rect">
                <a:avLst/>
              </a:prstGeom>
              <a:solidFill>
                <a:schemeClr val="bg1">
                  <a:lumMod val="85000"/>
                  <a:lumOff val="15000"/>
                  <a:alpha val="55000"/>
                </a:schemeClr>
              </a:solidFill>
              <a:ln>
                <a:solidFill>
                  <a:schemeClr val="tx1">
                    <a:alpha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5F7379AF-AC56-45E6-AB8E-75BAF0F63B8B}"/>
                  </a:ext>
                </a:extLst>
              </p:cNvPr>
              <p:cNvSpPr/>
              <p:nvPr/>
            </p:nvSpPr>
            <p:spPr>
              <a:xfrm>
                <a:off x="7146806" y="4399470"/>
                <a:ext cx="1043796" cy="396815"/>
              </a:xfrm>
              <a:prstGeom prst="rect">
                <a:avLst/>
              </a:prstGeom>
              <a:solidFill>
                <a:schemeClr val="bg1">
                  <a:lumMod val="85000"/>
                  <a:lumOff val="15000"/>
                  <a:alpha val="55000"/>
                </a:schemeClr>
              </a:solidFill>
              <a:ln>
                <a:solidFill>
                  <a:schemeClr val="tx1">
                    <a:alpha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CB76DC0B-DA38-4202-A12E-C330C66D9649}"/>
                  </a:ext>
                </a:extLst>
              </p:cNvPr>
              <p:cNvSpPr/>
              <p:nvPr/>
            </p:nvSpPr>
            <p:spPr>
              <a:xfrm>
                <a:off x="2656936" y="4891399"/>
                <a:ext cx="1043796" cy="396815"/>
              </a:xfrm>
              <a:prstGeom prst="rect">
                <a:avLst/>
              </a:prstGeom>
              <a:solidFill>
                <a:schemeClr val="accent5">
                  <a:lumMod val="75000"/>
                  <a:alpha val="55000"/>
                </a:schemeClr>
              </a:solidFill>
              <a:ln>
                <a:solidFill>
                  <a:schemeClr val="tx1">
                    <a:alpha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73154D0A-0B20-4A4E-B47B-BD6AE3571731}"/>
                  </a:ext>
                </a:extLst>
              </p:cNvPr>
              <p:cNvSpPr/>
              <p:nvPr/>
            </p:nvSpPr>
            <p:spPr>
              <a:xfrm>
                <a:off x="3779089" y="4891398"/>
                <a:ext cx="1043796" cy="396815"/>
              </a:xfrm>
              <a:prstGeom prst="rect">
                <a:avLst/>
              </a:prstGeom>
              <a:solidFill>
                <a:schemeClr val="accent6">
                  <a:lumMod val="75000"/>
                  <a:alpha val="55000"/>
                </a:schemeClr>
              </a:solidFill>
              <a:ln>
                <a:solidFill>
                  <a:schemeClr val="tx1">
                    <a:alpha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0566F3C3-F009-477D-9E51-56B2201FC7DE}"/>
                  </a:ext>
                </a:extLst>
              </p:cNvPr>
              <p:cNvSpPr/>
              <p:nvPr/>
            </p:nvSpPr>
            <p:spPr>
              <a:xfrm>
                <a:off x="4903219" y="4891397"/>
                <a:ext cx="1043796" cy="396815"/>
              </a:xfrm>
              <a:prstGeom prst="rect">
                <a:avLst/>
              </a:prstGeom>
              <a:solidFill>
                <a:schemeClr val="accent5">
                  <a:lumMod val="75000"/>
                  <a:alpha val="55000"/>
                </a:schemeClr>
              </a:solidFill>
              <a:ln>
                <a:solidFill>
                  <a:schemeClr val="tx1">
                    <a:alpha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E30642D7-78A9-4EAD-837E-03C30487D18F}"/>
                  </a:ext>
                </a:extLst>
              </p:cNvPr>
              <p:cNvSpPr/>
              <p:nvPr/>
            </p:nvSpPr>
            <p:spPr>
              <a:xfrm>
                <a:off x="6025372" y="4891397"/>
                <a:ext cx="1043796" cy="396815"/>
              </a:xfrm>
              <a:prstGeom prst="rect">
                <a:avLst/>
              </a:prstGeom>
              <a:solidFill>
                <a:schemeClr val="accent5">
                  <a:lumMod val="75000"/>
                  <a:alpha val="55000"/>
                </a:schemeClr>
              </a:solidFill>
              <a:ln>
                <a:solidFill>
                  <a:schemeClr val="tx1">
                    <a:alpha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E8790612-9506-4602-B769-E05F151C3F03}"/>
                  </a:ext>
                </a:extLst>
              </p:cNvPr>
              <p:cNvSpPr/>
              <p:nvPr/>
            </p:nvSpPr>
            <p:spPr>
              <a:xfrm>
                <a:off x="7146806" y="4891397"/>
                <a:ext cx="1043796" cy="396815"/>
              </a:xfrm>
              <a:prstGeom prst="rect">
                <a:avLst/>
              </a:prstGeom>
              <a:solidFill>
                <a:schemeClr val="accent5">
                  <a:lumMod val="75000"/>
                  <a:alpha val="55000"/>
                </a:schemeClr>
              </a:solidFill>
              <a:ln>
                <a:solidFill>
                  <a:schemeClr val="tx1">
                    <a:alpha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5AF5D4D9-F5B8-4FFD-8105-E0E5D249AC7B}"/>
                  </a:ext>
                </a:extLst>
              </p:cNvPr>
              <p:cNvSpPr/>
              <p:nvPr/>
            </p:nvSpPr>
            <p:spPr>
              <a:xfrm>
                <a:off x="2656936" y="5383324"/>
                <a:ext cx="1043796" cy="396815"/>
              </a:xfrm>
              <a:prstGeom prst="rect">
                <a:avLst/>
              </a:prstGeom>
              <a:solidFill>
                <a:schemeClr val="bg1">
                  <a:lumMod val="85000"/>
                  <a:lumOff val="15000"/>
                  <a:alpha val="55000"/>
                </a:schemeClr>
              </a:solidFill>
              <a:ln>
                <a:solidFill>
                  <a:schemeClr val="tx1">
                    <a:alpha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586BF7AB-F820-416D-B4F4-74E4CD254F42}"/>
                  </a:ext>
                </a:extLst>
              </p:cNvPr>
              <p:cNvSpPr/>
              <p:nvPr/>
            </p:nvSpPr>
            <p:spPr>
              <a:xfrm>
                <a:off x="3779089" y="5383323"/>
                <a:ext cx="1043796" cy="396815"/>
              </a:xfrm>
              <a:prstGeom prst="rect">
                <a:avLst/>
              </a:prstGeom>
              <a:solidFill>
                <a:srgbClr val="FFC000">
                  <a:alpha val="55000"/>
                </a:srgbClr>
              </a:solidFill>
              <a:ln>
                <a:solidFill>
                  <a:schemeClr val="tx1">
                    <a:alpha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12BCEF57-0C96-47C0-ABA9-1C0FEA4E45BC}"/>
                  </a:ext>
                </a:extLst>
              </p:cNvPr>
              <p:cNvSpPr/>
              <p:nvPr/>
            </p:nvSpPr>
            <p:spPr>
              <a:xfrm>
                <a:off x="4903219" y="5383322"/>
                <a:ext cx="1043796" cy="396815"/>
              </a:xfrm>
              <a:prstGeom prst="rect">
                <a:avLst/>
              </a:prstGeom>
              <a:solidFill>
                <a:schemeClr val="bg1">
                  <a:lumMod val="85000"/>
                  <a:lumOff val="15000"/>
                  <a:alpha val="55000"/>
                </a:schemeClr>
              </a:solidFill>
              <a:ln>
                <a:solidFill>
                  <a:schemeClr val="tx1">
                    <a:alpha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EE46CFEA-5A51-451F-B1F8-A82F357224DB}"/>
                  </a:ext>
                </a:extLst>
              </p:cNvPr>
              <p:cNvSpPr/>
              <p:nvPr/>
            </p:nvSpPr>
            <p:spPr>
              <a:xfrm>
                <a:off x="6025372" y="5383322"/>
                <a:ext cx="1043796" cy="396815"/>
              </a:xfrm>
              <a:prstGeom prst="rect">
                <a:avLst/>
              </a:prstGeom>
              <a:solidFill>
                <a:schemeClr val="bg1">
                  <a:lumMod val="85000"/>
                  <a:lumOff val="15000"/>
                  <a:alpha val="55000"/>
                </a:schemeClr>
              </a:solidFill>
              <a:ln>
                <a:solidFill>
                  <a:schemeClr val="tx1">
                    <a:alpha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B66A5D70-DAFB-4805-A3BA-30A5091F0612}"/>
                  </a:ext>
                </a:extLst>
              </p:cNvPr>
              <p:cNvSpPr/>
              <p:nvPr/>
            </p:nvSpPr>
            <p:spPr>
              <a:xfrm>
                <a:off x="7146806" y="5383322"/>
                <a:ext cx="1043796" cy="396815"/>
              </a:xfrm>
              <a:prstGeom prst="rect">
                <a:avLst/>
              </a:prstGeom>
              <a:solidFill>
                <a:schemeClr val="bg1">
                  <a:lumMod val="85000"/>
                  <a:lumOff val="15000"/>
                  <a:alpha val="55000"/>
                </a:schemeClr>
              </a:solidFill>
              <a:ln>
                <a:solidFill>
                  <a:schemeClr val="tx1">
                    <a:alpha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3" name="Left Brace 32">
                <a:extLst>
                  <a:ext uri="{FF2B5EF4-FFF2-40B4-BE49-F238E27FC236}">
                    <a16:creationId xmlns:a16="http://schemas.microsoft.com/office/drawing/2014/main" id="{12CCAEDD-141A-4485-91D6-F0DE4B74C9D2}"/>
                  </a:ext>
                </a:extLst>
              </p:cNvPr>
              <p:cNvSpPr/>
              <p:nvPr/>
            </p:nvSpPr>
            <p:spPr>
              <a:xfrm rot="16200000">
                <a:off x="5337194" y="3277304"/>
                <a:ext cx="175846" cy="5533666"/>
              </a:xfrm>
              <a:prstGeom prst="leftBrac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4" name="Left Brace 33">
                <a:extLst>
                  <a:ext uri="{FF2B5EF4-FFF2-40B4-BE49-F238E27FC236}">
                    <a16:creationId xmlns:a16="http://schemas.microsoft.com/office/drawing/2014/main" id="{F784A3DF-B579-4FBB-AE73-AB3A81A390DA}"/>
                  </a:ext>
                </a:extLst>
              </p:cNvPr>
              <p:cNvSpPr/>
              <p:nvPr/>
            </p:nvSpPr>
            <p:spPr>
              <a:xfrm rot="5400000" flipV="1">
                <a:off x="4197579" y="3679053"/>
                <a:ext cx="206816" cy="1043796"/>
              </a:xfrm>
              <a:prstGeom prst="leftBrac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5" name="Left Brace 34">
                <a:extLst>
                  <a:ext uri="{FF2B5EF4-FFF2-40B4-BE49-F238E27FC236}">
                    <a16:creationId xmlns:a16="http://schemas.microsoft.com/office/drawing/2014/main" id="{E4954241-44E5-46B8-A65D-328277777F84}"/>
                  </a:ext>
                </a:extLst>
              </p:cNvPr>
              <p:cNvSpPr/>
              <p:nvPr/>
            </p:nvSpPr>
            <p:spPr>
              <a:xfrm flipV="1">
                <a:off x="2290352" y="4891397"/>
                <a:ext cx="206816" cy="396815"/>
              </a:xfrm>
              <a:prstGeom prst="leftBrac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1F8AAC9-2CE5-4C93-8D63-B71C0BFD8195}"/>
                </a:ext>
              </a:extLst>
            </p:cNvPr>
            <p:cNvSpPr txBox="1"/>
            <p:nvPr/>
          </p:nvSpPr>
          <p:spPr>
            <a:xfrm>
              <a:off x="7886963" y="6236875"/>
              <a:ext cx="98473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dirty="0"/>
                <a:t>Relation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FC80ADE-C0E3-462B-8014-A00529216779}"/>
                </a:ext>
              </a:extLst>
            </p:cNvPr>
            <p:cNvSpPr txBox="1"/>
            <p:nvPr/>
          </p:nvSpPr>
          <p:spPr>
            <a:xfrm>
              <a:off x="4659413" y="4987470"/>
              <a:ext cx="54571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dirty="0"/>
                <a:t>Tuple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BA7BE99-37DB-4F88-9CEF-08C41C7A4F8A}"/>
                </a:ext>
              </a:extLst>
            </p:cNvPr>
            <p:cNvSpPr txBox="1"/>
            <p:nvPr/>
          </p:nvSpPr>
          <p:spPr>
            <a:xfrm>
              <a:off x="6762833" y="3857891"/>
              <a:ext cx="98473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dirty="0"/>
                <a:t>Attribute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85892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A picture containing indoor&#10;&#10;Description automatically generated">
            <a:extLst>
              <a:ext uri="{FF2B5EF4-FFF2-40B4-BE49-F238E27FC236}">
                <a16:creationId xmlns:a16="http://schemas.microsoft.com/office/drawing/2014/main" id="{8CF5615A-5540-4FBE-9FE3-F3243E9AFCF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5415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EF40F2-1824-49B0-A2AC-8727CF365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396" y="1065862"/>
            <a:ext cx="3616969" cy="4726276"/>
          </a:xfrm>
        </p:spPr>
        <p:txBody>
          <a:bodyPr>
            <a:normAutofit/>
          </a:bodyPr>
          <a:lstStyle/>
          <a:p>
            <a:pPr algn="r"/>
            <a:r>
              <a:rPr lang="en-GB" sz="6000" dirty="0">
                <a:solidFill>
                  <a:srgbClr val="FFFFFF"/>
                </a:solidFill>
                <a:latin typeface="Helvetica LT Pro ExtraComp" panose="020B0508030502060204" pitchFamily="34" charset="0"/>
              </a:rPr>
              <a:t>NOSQL</a:t>
            </a:r>
            <a:endParaRPr lang="en-GB" sz="4000" dirty="0">
              <a:solidFill>
                <a:srgbClr val="FFFFFF"/>
              </a:solidFill>
              <a:latin typeface="Helvetica LT Pro ExtraComp" panose="020B0508030502060204" pitchFamily="34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0695D9B4-CC7C-4C4B-9B79-AF9331B453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8264298"/>
              </p:ext>
            </p:extLst>
          </p:nvPr>
        </p:nvGraphicFramePr>
        <p:xfrm>
          <a:off x="7285618" y="383454"/>
          <a:ext cx="2274136" cy="2110388"/>
        </p:xfrm>
        <a:graphic>
          <a:graphicData uri="http://schemas.openxmlformats.org/drawingml/2006/table">
            <a:tbl>
              <a:tblPr firstRow="1" bandRow="1"/>
              <a:tblGrid>
                <a:gridCol w="850688">
                  <a:extLst>
                    <a:ext uri="{9D8B030D-6E8A-4147-A177-3AD203B41FA5}">
                      <a16:colId xmlns:a16="http://schemas.microsoft.com/office/drawing/2014/main" val="1886697434"/>
                    </a:ext>
                  </a:extLst>
                </a:gridCol>
                <a:gridCol w="1423448">
                  <a:extLst>
                    <a:ext uri="{9D8B030D-6E8A-4147-A177-3AD203B41FA5}">
                      <a16:colId xmlns:a16="http://schemas.microsoft.com/office/drawing/2014/main" val="2780100720"/>
                    </a:ext>
                  </a:extLst>
                </a:gridCol>
              </a:tblGrid>
              <a:tr h="37119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r"/>
                      <a:r>
                        <a:rPr lang="en-GB" dirty="0"/>
                        <a:t>{X}</a:t>
                      </a:r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GB" dirty="0"/>
                        <a:t>Document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8742093"/>
                  </a:ext>
                </a:extLst>
              </a:tr>
              <a:tr h="371194"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GB" sz="1200" dirty="0">
                          <a:solidFill>
                            <a:schemeClr val="tx1"/>
                          </a:solidFill>
                        </a:rPr>
                        <a:t>XML</a:t>
                      </a:r>
                      <a:r>
                        <a:rPr lang="en-GB" sz="12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GB" sz="1200" dirty="0">
                          <a:solidFill>
                            <a:srgbClr val="00B0F0"/>
                          </a:solidFill>
                        </a:rPr>
                        <a:t>|</a:t>
                      </a:r>
                      <a:r>
                        <a:rPr lang="en-GB" sz="12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GB" sz="1200" dirty="0">
                          <a:solidFill>
                            <a:schemeClr val="tx1"/>
                          </a:solidFill>
                        </a:rPr>
                        <a:t>JSON</a:t>
                      </a:r>
                      <a:r>
                        <a:rPr lang="en-GB" sz="12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GB" sz="1200" dirty="0">
                          <a:solidFill>
                            <a:srgbClr val="00B0F0"/>
                          </a:solidFill>
                        </a:rPr>
                        <a:t>|</a:t>
                      </a:r>
                      <a:r>
                        <a:rPr lang="en-GB" sz="12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GB" sz="1200" dirty="0">
                          <a:solidFill>
                            <a:schemeClr val="tx1"/>
                          </a:solidFill>
                        </a:rPr>
                        <a:t>YAML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6729989"/>
                  </a:ext>
                </a:extLst>
              </a:tr>
              <a:tr h="1044000"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>
                          <a:solidFill>
                            <a:schemeClr val="tx1"/>
                          </a:solidFill>
                        </a:rPr>
                        <a:t>The central concept is the document. Assume that documents capture or encode all data. Often encoded as XML, JSON or YAML.</a:t>
                      </a:r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4365888"/>
                  </a:ext>
                </a:extLst>
              </a:tr>
              <a:tr h="324000"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>
                          <a:solidFill>
                            <a:schemeClr val="tx1"/>
                          </a:solidFill>
                        </a:rPr>
                        <a:t>MongoDB</a:t>
                      </a:r>
                      <a:r>
                        <a:rPr lang="en-GB" sz="12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GB" sz="1200" dirty="0">
                          <a:solidFill>
                            <a:srgbClr val="00B0F0"/>
                          </a:solidFill>
                        </a:rPr>
                        <a:t>|</a:t>
                      </a:r>
                      <a:r>
                        <a:rPr lang="en-GB" sz="12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GB" sz="1200" dirty="0">
                          <a:solidFill>
                            <a:schemeClr val="tx1"/>
                          </a:solidFill>
                        </a:rPr>
                        <a:t>CouchDB</a:t>
                      </a:r>
                      <a:r>
                        <a:rPr lang="en-GB" sz="12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GB" sz="1200" dirty="0">
                          <a:solidFill>
                            <a:srgbClr val="00B0F0"/>
                          </a:solidFill>
                        </a:rPr>
                        <a:t>|</a:t>
                      </a:r>
                      <a:r>
                        <a:rPr lang="en-GB" sz="12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GB" sz="1200" dirty="0" err="1">
                          <a:solidFill>
                            <a:schemeClr val="tx1"/>
                          </a:solidFill>
                        </a:rPr>
                        <a:t>RavenDB</a:t>
                      </a:r>
                      <a:endParaRPr lang="en-GB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8368298"/>
                  </a:ext>
                </a:extLst>
              </a:tr>
            </a:tbl>
          </a:graphicData>
        </a:graphic>
      </p:graphicFrame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9FCA141F-24A7-4E37-8D1D-9A17384E2F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2901809"/>
              </p:ext>
            </p:extLst>
          </p:nvPr>
        </p:nvGraphicFramePr>
        <p:xfrm>
          <a:off x="9738809" y="2060977"/>
          <a:ext cx="2274136" cy="2110388"/>
        </p:xfrm>
        <a:graphic>
          <a:graphicData uri="http://schemas.openxmlformats.org/drawingml/2006/table">
            <a:tbl>
              <a:tblPr firstRow="1" bandRow="1"/>
              <a:tblGrid>
                <a:gridCol w="850688">
                  <a:extLst>
                    <a:ext uri="{9D8B030D-6E8A-4147-A177-3AD203B41FA5}">
                      <a16:colId xmlns:a16="http://schemas.microsoft.com/office/drawing/2014/main" val="1886697434"/>
                    </a:ext>
                  </a:extLst>
                </a:gridCol>
                <a:gridCol w="1423448">
                  <a:extLst>
                    <a:ext uri="{9D8B030D-6E8A-4147-A177-3AD203B41FA5}">
                      <a16:colId xmlns:a16="http://schemas.microsoft.com/office/drawing/2014/main" val="2780100720"/>
                    </a:ext>
                  </a:extLst>
                </a:gridCol>
              </a:tblGrid>
              <a:tr h="37119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r"/>
                      <a:r>
                        <a:rPr lang="en-GB" dirty="0"/>
                        <a:t>-[X]-&gt;</a:t>
                      </a:r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GB" dirty="0"/>
                        <a:t>Graph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8742093"/>
                  </a:ext>
                </a:extLst>
              </a:tr>
              <a:tr h="371194"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GB" sz="1200" dirty="0">
                          <a:solidFill>
                            <a:schemeClr val="tx1"/>
                          </a:solidFill>
                        </a:rPr>
                        <a:t>CIPHER</a:t>
                      </a:r>
                      <a:r>
                        <a:rPr lang="en-GB" sz="12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GB" sz="1200" dirty="0">
                          <a:solidFill>
                            <a:srgbClr val="00B0F0"/>
                          </a:solidFill>
                        </a:rPr>
                        <a:t>|</a:t>
                      </a:r>
                      <a:r>
                        <a:rPr lang="en-GB" sz="12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GB" sz="1200" dirty="0">
                          <a:solidFill>
                            <a:schemeClr val="tx1"/>
                          </a:solidFill>
                        </a:rPr>
                        <a:t>GREMLIN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6729989"/>
                  </a:ext>
                </a:extLst>
              </a:tr>
              <a:tr h="1044000"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GB" sz="1200" dirty="0">
                          <a:solidFill>
                            <a:schemeClr val="tx1"/>
                          </a:solidFill>
                        </a:rPr>
                        <a:t>Uses graph structures and semantic queries. Nodes and edges with properties are used to represent data and relationships.</a:t>
                      </a:r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4365888"/>
                  </a:ext>
                </a:extLst>
              </a:tr>
              <a:tr h="324000"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>
                          <a:solidFill>
                            <a:schemeClr val="tx1"/>
                          </a:solidFill>
                        </a:rPr>
                        <a:t>Neo4J</a:t>
                      </a:r>
                      <a:r>
                        <a:rPr lang="en-GB" sz="12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GB" sz="1200" dirty="0">
                          <a:solidFill>
                            <a:srgbClr val="00B0F0"/>
                          </a:solidFill>
                        </a:rPr>
                        <a:t>|</a:t>
                      </a:r>
                      <a:r>
                        <a:rPr lang="en-GB" sz="12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GB" sz="1200" dirty="0" err="1">
                          <a:solidFill>
                            <a:schemeClr val="tx1"/>
                          </a:solidFill>
                        </a:rPr>
                        <a:t>Tinkerpop</a:t>
                      </a:r>
                      <a:r>
                        <a:rPr lang="en-GB" sz="12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GB" sz="1200" dirty="0">
                          <a:solidFill>
                            <a:srgbClr val="00B0F0"/>
                          </a:solidFill>
                        </a:rPr>
                        <a:t>|</a:t>
                      </a:r>
                      <a:r>
                        <a:rPr lang="en-GB" sz="12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GB" sz="1200" dirty="0" err="1">
                          <a:solidFill>
                            <a:schemeClr val="tx1"/>
                          </a:solidFill>
                        </a:rPr>
                        <a:t>JanusGraph</a:t>
                      </a:r>
                      <a:endParaRPr lang="en-GB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8368298"/>
                  </a:ext>
                </a:extLst>
              </a:tr>
            </a:tbl>
          </a:graphicData>
        </a:graphic>
      </p:graphicFrame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D08720FD-33DF-489E-B43B-61016B2CC9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2412248"/>
              </p:ext>
            </p:extLst>
          </p:nvPr>
        </p:nvGraphicFramePr>
        <p:xfrm>
          <a:off x="6002439" y="4364158"/>
          <a:ext cx="2274136" cy="2110388"/>
        </p:xfrm>
        <a:graphic>
          <a:graphicData uri="http://schemas.openxmlformats.org/drawingml/2006/table">
            <a:tbl>
              <a:tblPr firstRow="1" bandRow="1"/>
              <a:tblGrid>
                <a:gridCol w="850688">
                  <a:extLst>
                    <a:ext uri="{9D8B030D-6E8A-4147-A177-3AD203B41FA5}">
                      <a16:colId xmlns:a16="http://schemas.microsoft.com/office/drawing/2014/main" val="1886697434"/>
                    </a:ext>
                  </a:extLst>
                </a:gridCol>
                <a:gridCol w="1423448">
                  <a:extLst>
                    <a:ext uri="{9D8B030D-6E8A-4147-A177-3AD203B41FA5}">
                      <a16:colId xmlns:a16="http://schemas.microsoft.com/office/drawing/2014/main" val="2780100720"/>
                    </a:ext>
                  </a:extLst>
                </a:gridCol>
              </a:tblGrid>
              <a:tr h="37119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r"/>
                      <a:r>
                        <a:rPr lang="en-GB" dirty="0"/>
                        <a:t>[X=Y]</a:t>
                      </a:r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GB" dirty="0"/>
                        <a:t>Key Value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8742093"/>
                  </a:ext>
                </a:extLst>
              </a:tr>
              <a:tr h="371194"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GB" sz="1200" dirty="0">
                          <a:solidFill>
                            <a:schemeClr val="tx1"/>
                          </a:solidFill>
                        </a:rPr>
                        <a:t>HASH</a:t>
                      </a:r>
                      <a:r>
                        <a:rPr lang="en-GB" sz="12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GB" sz="1200" dirty="0">
                          <a:solidFill>
                            <a:srgbClr val="00B0F0"/>
                          </a:solidFill>
                        </a:rPr>
                        <a:t>|</a:t>
                      </a:r>
                      <a:r>
                        <a:rPr lang="en-GB" sz="12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GB" sz="1200" dirty="0">
                          <a:solidFill>
                            <a:schemeClr val="tx1"/>
                          </a:solidFill>
                        </a:rPr>
                        <a:t>DICTIONARY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6729989"/>
                  </a:ext>
                </a:extLst>
              </a:tr>
              <a:tr h="1044000"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GB" sz="1200" dirty="0">
                          <a:solidFill>
                            <a:schemeClr val="tx1"/>
                          </a:solidFill>
                        </a:rPr>
                        <a:t>A data store designed for storing, retrieving and managing associative arrays. Records are quickly retrieved via a unique key.</a:t>
                      </a:r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4365888"/>
                  </a:ext>
                </a:extLst>
              </a:tr>
              <a:tr h="324000"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>
                          <a:solidFill>
                            <a:schemeClr val="tx1"/>
                          </a:solidFill>
                        </a:rPr>
                        <a:t>Redis</a:t>
                      </a:r>
                      <a:r>
                        <a:rPr lang="en-GB" sz="12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GB" sz="1200" dirty="0">
                          <a:solidFill>
                            <a:srgbClr val="00B0F0"/>
                          </a:solidFill>
                        </a:rPr>
                        <a:t>|</a:t>
                      </a:r>
                      <a:r>
                        <a:rPr lang="en-GB" sz="12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GB" sz="1200" dirty="0" err="1">
                          <a:solidFill>
                            <a:schemeClr val="tx1"/>
                          </a:solidFill>
                        </a:rPr>
                        <a:t>Riak</a:t>
                      </a:r>
                      <a:r>
                        <a:rPr lang="en-GB" sz="1200" dirty="0">
                          <a:solidFill>
                            <a:srgbClr val="00B0F0"/>
                          </a:solidFill>
                        </a:rPr>
                        <a:t>|</a:t>
                      </a:r>
                      <a:r>
                        <a:rPr lang="en-GB" sz="12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GB" sz="1200" dirty="0">
                          <a:solidFill>
                            <a:schemeClr val="tx1"/>
                          </a:solidFill>
                        </a:rPr>
                        <a:t>Oracle</a:t>
                      </a:r>
                      <a:r>
                        <a:rPr lang="en-GB" sz="12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GB" sz="1200" dirty="0">
                          <a:solidFill>
                            <a:schemeClr val="tx1"/>
                          </a:solidFill>
                        </a:rPr>
                        <a:t>NoSQL</a:t>
                      </a:r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8368298"/>
                  </a:ext>
                </a:extLst>
              </a:tr>
            </a:tbl>
          </a:graphicData>
        </a:graphic>
      </p:graphicFrame>
      <p:graphicFrame>
        <p:nvGraphicFramePr>
          <p:cNvPr id="30" name="Table 29">
            <a:extLst>
              <a:ext uri="{FF2B5EF4-FFF2-40B4-BE49-F238E27FC236}">
                <a16:creationId xmlns:a16="http://schemas.microsoft.com/office/drawing/2014/main" id="{8EF58CE4-00C1-46E4-8890-A3D6D87C0B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3475703"/>
              </p:ext>
            </p:extLst>
          </p:nvPr>
        </p:nvGraphicFramePr>
        <p:xfrm>
          <a:off x="4832427" y="2060977"/>
          <a:ext cx="2274136" cy="2110388"/>
        </p:xfrm>
        <a:graphic>
          <a:graphicData uri="http://schemas.openxmlformats.org/drawingml/2006/table">
            <a:tbl>
              <a:tblPr firstRow="1" bandRow="1"/>
              <a:tblGrid>
                <a:gridCol w="952812">
                  <a:extLst>
                    <a:ext uri="{9D8B030D-6E8A-4147-A177-3AD203B41FA5}">
                      <a16:colId xmlns:a16="http://schemas.microsoft.com/office/drawing/2014/main" val="1886697434"/>
                    </a:ext>
                  </a:extLst>
                </a:gridCol>
                <a:gridCol w="1321324">
                  <a:extLst>
                    <a:ext uri="{9D8B030D-6E8A-4147-A177-3AD203B41FA5}">
                      <a16:colId xmlns:a16="http://schemas.microsoft.com/office/drawing/2014/main" val="2780100720"/>
                    </a:ext>
                  </a:extLst>
                </a:gridCol>
              </a:tblGrid>
              <a:tr h="37119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r"/>
                      <a:r>
                        <a:rPr lang="en-GB" dirty="0"/>
                        <a:t>[X|Y|Z]</a:t>
                      </a:r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GB" dirty="0"/>
                        <a:t>Column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8742093"/>
                  </a:ext>
                </a:extLst>
              </a:tr>
              <a:tr h="371194"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GB" sz="1200" dirty="0">
                          <a:solidFill>
                            <a:schemeClr val="tx1"/>
                          </a:solidFill>
                        </a:rPr>
                        <a:t>PARQUET</a:t>
                      </a:r>
                      <a:r>
                        <a:rPr lang="en-GB" sz="12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GB" sz="1200" dirty="0">
                          <a:solidFill>
                            <a:srgbClr val="00B0F0"/>
                          </a:solidFill>
                        </a:rPr>
                        <a:t>|</a:t>
                      </a:r>
                      <a:r>
                        <a:rPr lang="en-GB" sz="12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GB" sz="1200" dirty="0">
                          <a:solidFill>
                            <a:schemeClr val="tx1"/>
                          </a:solidFill>
                        </a:rPr>
                        <a:t>ORC</a:t>
                      </a:r>
                      <a:r>
                        <a:rPr lang="en-GB" sz="12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GB" sz="1200" dirty="0">
                          <a:solidFill>
                            <a:srgbClr val="00B0F0"/>
                          </a:solidFill>
                        </a:rPr>
                        <a:t>|</a:t>
                      </a:r>
                      <a:r>
                        <a:rPr lang="en-GB" sz="12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GB" sz="1200" dirty="0">
                          <a:solidFill>
                            <a:schemeClr val="tx1"/>
                          </a:solidFill>
                        </a:rPr>
                        <a:t>DELTA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6729989"/>
                  </a:ext>
                </a:extLst>
              </a:tr>
              <a:tr h="1044000"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GB" sz="1200" dirty="0">
                          <a:solidFill>
                            <a:schemeClr val="tx1"/>
                          </a:solidFill>
                        </a:rPr>
                        <a:t>Data arranged with data stored in columns. A timestamp is used to differentiate current and stale records. Many columns form a Column Collection.</a:t>
                      </a:r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4365888"/>
                  </a:ext>
                </a:extLst>
              </a:tr>
              <a:tr h="324000"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>
                          <a:solidFill>
                            <a:schemeClr val="tx1"/>
                          </a:solidFill>
                        </a:rPr>
                        <a:t>Cassandra</a:t>
                      </a:r>
                      <a:r>
                        <a:rPr lang="en-GB" sz="12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GB" sz="1200" dirty="0">
                          <a:solidFill>
                            <a:srgbClr val="00B0F0"/>
                          </a:solidFill>
                        </a:rPr>
                        <a:t>|</a:t>
                      </a:r>
                      <a:r>
                        <a:rPr lang="en-GB" sz="12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GB" sz="1200" dirty="0">
                          <a:solidFill>
                            <a:schemeClr val="tx1"/>
                          </a:solidFill>
                        </a:rPr>
                        <a:t>HBase</a:t>
                      </a:r>
                      <a:r>
                        <a:rPr lang="en-GB" sz="12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GB" sz="1200" dirty="0">
                          <a:solidFill>
                            <a:srgbClr val="00B0F0"/>
                          </a:solidFill>
                        </a:rPr>
                        <a:t>|</a:t>
                      </a:r>
                      <a:r>
                        <a:rPr lang="en-GB" sz="12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GB" sz="1200" dirty="0" err="1">
                          <a:solidFill>
                            <a:schemeClr val="tx1"/>
                          </a:solidFill>
                        </a:rPr>
                        <a:t>Accumulo</a:t>
                      </a:r>
                      <a:endParaRPr lang="en-GB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8368298"/>
                  </a:ext>
                </a:extLst>
              </a:tr>
            </a:tbl>
          </a:graphicData>
        </a:graphic>
      </p:graphicFrame>
      <p:graphicFrame>
        <p:nvGraphicFramePr>
          <p:cNvPr id="31" name="Table 30">
            <a:extLst>
              <a:ext uri="{FF2B5EF4-FFF2-40B4-BE49-F238E27FC236}">
                <a16:creationId xmlns:a16="http://schemas.microsoft.com/office/drawing/2014/main" id="{689C8788-3372-42DC-8628-397952D019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0855371"/>
              </p:ext>
            </p:extLst>
          </p:nvPr>
        </p:nvGraphicFramePr>
        <p:xfrm>
          <a:off x="8568797" y="4364158"/>
          <a:ext cx="2274136" cy="2110388"/>
        </p:xfrm>
        <a:graphic>
          <a:graphicData uri="http://schemas.openxmlformats.org/drawingml/2006/table">
            <a:tbl>
              <a:tblPr firstRow="1" bandRow="1"/>
              <a:tblGrid>
                <a:gridCol w="850688">
                  <a:extLst>
                    <a:ext uri="{9D8B030D-6E8A-4147-A177-3AD203B41FA5}">
                      <a16:colId xmlns:a16="http://schemas.microsoft.com/office/drawing/2014/main" val="1886697434"/>
                    </a:ext>
                  </a:extLst>
                </a:gridCol>
                <a:gridCol w="1423448">
                  <a:extLst>
                    <a:ext uri="{9D8B030D-6E8A-4147-A177-3AD203B41FA5}">
                      <a16:colId xmlns:a16="http://schemas.microsoft.com/office/drawing/2014/main" val="2780100720"/>
                    </a:ext>
                  </a:extLst>
                </a:gridCol>
              </a:tblGrid>
              <a:tr h="37119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r"/>
                      <a:r>
                        <a:rPr lang="en-GB" dirty="0"/>
                        <a:t>{X::Y}</a:t>
                      </a:r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GB" dirty="0"/>
                        <a:t>Object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8742093"/>
                  </a:ext>
                </a:extLst>
              </a:tr>
              <a:tr h="371194"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GB" sz="1200" dirty="0">
                          <a:solidFill>
                            <a:schemeClr val="tx1"/>
                          </a:solidFill>
                        </a:rPr>
                        <a:t>C#</a:t>
                      </a:r>
                      <a:r>
                        <a:rPr lang="en-GB" sz="12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GB" sz="1200" dirty="0">
                          <a:solidFill>
                            <a:srgbClr val="00B0F0"/>
                          </a:solidFill>
                        </a:rPr>
                        <a:t>|</a:t>
                      </a:r>
                      <a:r>
                        <a:rPr lang="en-GB" sz="12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GB" sz="1200" dirty="0">
                          <a:solidFill>
                            <a:schemeClr val="tx1"/>
                          </a:solidFill>
                        </a:rPr>
                        <a:t>JAVA</a:t>
                      </a:r>
                      <a:r>
                        <a:rPr lang="en-GB" sz="12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GB" sz="1200">
                          <a:solidFill>
                            <a:srgbClr val="00B0F0"/>
                          </a:solidFill>
                        </a:rPr>
                        <a:t>|</a:t>
                      </a:r>
                      <a:r>
                        <a:rPr lang="en-GB" sz="120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GB" sz="1200">
                          <a:solidFill>
                            <a:schemeClr val="tx1"/>
                          </a:solidFill>
                        </a:rPr>
                        <a:t>JS</a:t>
                      </a:r>
                      <a:endParaRPr lang="en-GB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6729989"/>
                  </a:ext>
                </a:extLst>
              </a:tr>
              <a:tr h="1044000"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>
                          <a:solidFill>
                            <a:schemeClr val="tx1"/>
                          </a:solidFill>
                        </a:rPr>
                        <a:t>A database management system in which information is represented as objects as used in an object-oriented language.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4365888"/>
                  </a:ext>
                </a:extLst>
              </a:tr>
              <a:tr h="324000"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>
                          <a:solidFill>
                            <a:schemeClr val="tx1"/>
                          </a:solidFill>
                        </a:rPr>
                        <a:t>db4o</a:t>
                      </a:r>
                      <a:r>
                        <a:rPr lang="en-GB" sz="12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GB" sz="1200" dirty="0">
                          <a:solidFill>
                            <a:srgbClr val="00B0F0"/>
                          </a:solidFill>
                        </a:rPr>
                        <a:t>|</a:t>
                      </a:r>
                      <a:r>
                        <a:rPr lang="en-GB" sz="12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GB" sz="1200" dirty="0">
                          <a:solidFill>
                            <a:schemeClr val="tx1"/>
                          </a:solidFill>
                        </a:rPr>
                        <a:t>JADE</a:t>
                      </a:r>
                      <a:r>
                        <a:rPr lang="en-GB" sz="1200" dirty="0">
                          <a:solidFill>
                            <a:srgbClr val="00B0F0"/>
                          </a:solidFill>
                        </a:rPr>
                        <a:t>|</a:t>
                      </a:r>
                      <a:r>
                        <a:rPr lang="en-GB" sz="12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GB" sz="1200" dirty="0" err="1">
                          <a:solidFill>
                            <a:schemeClr val="tx1"/>
                          </a:solidFill>
                        </a:rPr>
                        <a:t>ObjectDB</a:t>
                      </a:r>
                      <a:endParaRPr lang="en-GB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83682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094446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386" name="Picture 2" descr="Image result for ecosystem">
            <a:extLst>
              <a:ext uri="{FF2B5EF4-FFF2-40B4-BE49-F238E27FC236}">
                <a16:creationId xmlns:a16="http://schemas.microsoft.com/office/drawing/2014/main" id="{8FE7562A-FBD9-4AD2-89DF-BCDFE4C81C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EF40F2-1824-49B0-A2AC-8727CF365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396" y="1065862"/>
            <a:ext cx="3616969" cy="4726276"/>
          </a:xfrm>
        </p:spPr>
        <p:txBody>
          <a:bodyPr>
            <a:normAutofit/>
          </a:bodyPr>
          <a:lstStyle/>
          <a:p>
            <a:pPr algn="r"/>
            <a:r>
              <a:rPr lang="en-GB" sz="6000" dirty="0">
                <a:solidFill>
                  <a:srgbClr val="FFFFFF"/>
                </a:solidFill>
                <a:latin typeface="Helvetica LT Pro ExtraComp" panose="020B0508030502060204" pitchFamily="34" charset="0"/>
              </a:rPr>
              <a:t>CAP THEOREM</a:t>
            </a:r>
            <a:endParaRPr lang="en-GB" sz="4000" dirty="0">
              <a:solidFill>
                <a:srgbClr val="FFFFFF"/>
              </a:solidFill>
              <a:latin typeface="Helvetica LT Pro ExtraComp" panose="020B0508030502060204" pitchFamily="34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E211374-C365-4A6F-A8EC-A6DBBF68FF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</a:rPr>
              <a:t>When designing distributed web services, there are three properties that are commonly desired: consistency, availability, and partition tolerance. It is impossible to achieve all three.</a:t>
            </a:r>
          </a:p>
          <a:p>
            <a:pPr marL="0" indent="0">
              <a:buNone/>
            </a:pPr>
            <a:endParaRPr lang="en-US" sz="2000" dirty="0">
              <a:solidFill>
                <a:srgbClr val="FFFFFF"/>
              </a:solidFill>
            </a:endParaRPr>
          </a:p>
          <a:p>
            <a:pPr marL="0" indent="0">
              <a:buNone/>
            </a:pPr>
            <a:r>
              <a:rPr lang="en-US" sz="2000" dirty="0"/>
              <a:t>PACELC goes further, another trade-off also exists: between latency and consistency, even in absence of partitions, providing a more complete portrayal of consistency tradeoffs for distributed systems.</a:t>
            </a:r>
            <a:endParaRPr lang="en-US" sz="2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37603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32736F-F0DC-4C9E-B5D3-D6C5B89F25E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EF40F2-1824-49B0-A2AC-8727CF365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en-GB" sz="6000" dirty="0">
                <a:solidFill>
                  <a:srgbClr val="FFFFFF"/>
                </a:solidFill>
                <a:latin typeface="Helvetica LT Pro ExtraComp" panose="020B0508030502060204" pitchFamily="34" charset="0"/>
              </a:rPr>
              <a:t>ECOSYSTEM</a:t>
            </a:r>
            <a:endParaRPr lang="en-GB" sz="4000" dirty="0">
              <a:solidFill>
                <a:srgbClr val="FFFFFF"/>
              </a:solidFill>
              <a:latin typeface="Helvetica LT Pro ExtraComp" panose="020B0508030502060204" pitchFamily="34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E211374-C365-4A6F-A8EC-A6DBBF68FF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</a:rPr>
              <a:t>Data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</a:rPr>
              <a:t>Ingestion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</a:rPr>
              <a:t>Storage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</a:rPr>
              <a:t>Compute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</a:rPr>
              <a:t>Results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</a:rPr>
              <a:t>Visualization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</a:rPr>
              <a:t>Insights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4FDEB87-FCA2-4FAE-B2AF-0D01FA9A5D8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23218" y="4419083"/>
            <a:ext cx="439027" cy="442661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35DB34C9-AB93-477A-BD07-F708F0B1873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770037" y="2107640"/>
            <a:ext cx="345392" cy="356719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0CA7D311-4602-42D3-A281-5078B04E4C5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767812" y="5247885"/>
            <a:ext cx="345394" cy="377759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124CD67C-E1D5-409E-8B0C-CFA98E5AA0F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742411" y="3572813"/>
            <a:ext cx="400642" cy="457208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7B0F7992-4722-48B4-A6B7-08D33FFBA61B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821165" y="2853421"/>
            <a:ext cx="243135" cy="33033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86F2E9F4-A87D-4063-92D2-588BB466593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742412" y="1302934"/>
            <a:ext cx="400642" cy="415644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AAC85A09-4695-49BF-A60D-691FF40A8D64}"/>
              </a:ext>
            </a:extLst>
          </p:cNvPr>
          <p:cNvGrpSpPr/>
          <p:nvPr/>
        </p:nvGrpSpPr>
        <p:grpSpPr>
          <a:xfrm>
            <a:off x="7806790" y="6090152"/>
            <a:ext cx="267437" cy="334365"/>
            <a:chOff x="7634767" y="-420035"/>
            <a:chExt cx="271438" cy="327118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A7069EF-4047-46C7-97EF-A4AEA6A4591C}"/>
                </a:ext>
              </a:extLst>
            </p:cNvPr>
            <p:cNvSpPr/>
            <p:nvPr/>
          </p:nvSpPr>
          <p:spPr>
            <a:xfrm>
              <a:off x="7634767" y="-420035"/>
              <a:ext cx="271438" cy="327118"/>
            </a:xfrm>
            <a:custGeom>
              <a:avLst/>
              <a:gdLst>
                <a:gd name="connsiteX0" fmla="*/ 0 w 271438"/>
                <a:gd name="connsiteY0" fmla="*/ 0 h 327118"/>
                <a:gd name="connsiteX1" fmla="*/ 0 w 271438"/>
                <a:gd name="connsiteY1" fmla="*/ 334078 h 327118"/>
                <a:gd name="connsiteX2" fmla="*/ 267587 w 271438"/>
                <a:gd name="connsiteY2" fmla="*/ 334078 h 327118"/>
                <a:gd name="connsiteX3" fmla="*/ 272722 w 271438"/>
                <a:gd name="connsiteY3" fmla="*/ 334078 h 327118"/>
                <a:gd name="connsiteX4" fmla="*/ 272722 w 271438"/>
                <a:gd name="connsiteY4" fmla="*/ 326780 h 327118"/>
                <a:gd name="connsiteX5" fmla="*/ 272722 w 271438"/>
                <a:gd name="connsiteY5" fmla="*/ 0 h 327118"/>
                <a:gd name="connsiteX6" fmla="*/ 0 w 271438"/>
                <a:gd name="connsiteY6" fmla="*/ 0 h 327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1438" h="327118">
                  <a:moveTo>
                    <a:pt x="0" y="0"/>
                  </a:moveTo>
                  <a:lnTo>
                    <a:pt x="0" y="334078"/>
                  </a:lnTo>
                  <a:lnTo>
                    <a:pt x="267587" y="334078"/>
                  </a:lnTo>
                  <a:lnTo>
                    <a:pt x="272722" y="334078"/>
                  </a:lnTo>
                  <a:lnTo>
                    <a:pt x="272722" y="326780"/>
                  </a:lnTo>
                  <a:lnTo>
                    <a:pt x="2727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69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186CE804-9C96-4B7E-BEED-A593D3D4336E}"/>
                </a:ext>
              </a:extLst>
            </p:cNvPr>
            <p:cNvSpPr/>
            <p:nvPr/>
          </p:nvSpPr>
          <p:spPr>
            <a:xfrm>
              <a:off x="7660971" y="-234976"/>
              <a:ext cx="222718" cy="118319"/>
            </a:xfrm>
            <a:custGeom>
              <a:avLst/>
              <a:gdLst>
                <a:gd name="connsiteX0" fmla="*/ 165702 w 222718"/>
                <a:gd name="connsiteY0" fmla="*/ 3874 h 118319"/>
                <a:gd name="connsiteX1" fmla="*/ 141376 w 222718"/>
                <a:gd name="connsiteY1" fmla="*/ 1983 h 118319"/>
                <a:gd name="connsiteX2" fmla="*/ 111374 w 222718"/>
                <a:gd name="connsiteY2" fmla="*/ 8199 h 118319"/>
                <a:gd name="connsiteX3" fmla="*/ 85696 w 222718"/>
                <a:gd name="connsiteY3" fmla="*/ 3334 h 118319"/>
                <a:gd name="connsiteX4" fmla="*/ 61640 w 222718"/>
                <a:gd name="connsiteY4" fmla="*/ 3874 h 118319"/>
                <a:gd name="connsiteX5" fmla="*/ 1907 w 222718"/>
                <a:gd name="connsiteY5" fmla="*/ 50364 h 118319"/>
                <a:gd name="connsiteX6" fmla="*/ 15 w 222718"/>
                <a:gd name="connsiteY6" fmla="*/ 111720 h 118319"/>
                <a:gd name="connsiteX7" fmla="*/ 7583 w 222718"/>
                <a:gd name="connsiteY7" fmla="*/ 119288 h 118319"/>
                <a:gd name="connsiteX8" fmla="*/ 217598 w 222718"/>
                <a:gd name="connsiteY8" fmla="*/ 118748 h 118319"/>
                <a:gd name="connsiteX9" fmla="*/ 224895 w 222718"/>
                <a:gd name="connsiteY9" fmla="*/ 111179 h 118319"/>
                <a:gd name="connsiteX10" fmla="*/ 224084 w 222718"/>
                <a:gd name="connsiteY10" fmla="*/ 50094 h 118319"/>
                <a:gd name="connsiteX11" fmla="*/ 165702 w 222718"/>
                <a:gd name="connsiteY11" fmla="*/ 3874 h 118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2718" h="118319">
                  <a:moveTo>
                    <a:pt x="165702" y="3874"/>
                  </a:moveTo>
                  <a:cubicBezTo>
                    <a:pt x="158404" y="-451"/>
                    <a:pt x="149215" y="-1261"/>
                    <a:pt x="141376" y="1983"/>
                  </a:cubicBezTo>
                  <a:cubicBezTo>
                    <a:pt x="131916" y="6037"/>
                    <a:pt x="120293" y="8199"/>
                    <a:pt x="111374" y="8199"/>
                  </a:cubicBezTo>
                  <a:cubicBezTo>
                    <a:pt x="103535" y="8199"/>
                    <a:pt x="94346" y="6577"/>
                    <a:pt x="85696" y="3334"/>
                  </a:cubicBezTo>
                  <a:cubicBezTo>
                    <a:pt x="77858" y="90"/>
                    <a:pt x="68939" y="90"/>
                    <a:pt x="61640" y="3874"/>
                  </a:cubicBezTo>
                  <a:cubicBezTo>
                    <a:pt x="34612" y="19281"/>
                    <a:pt x="1907" y="42256"/>
                    <a:pt x="1907" y="50364"/>
                  </a:cubicBezTo>
                  <a:cubicBezTo>
                    <a:pt x="1907" y="60635"/>
                    <a:pt x="555" y="96043"/>
                    <a:pt x="15" y="111720"/>
                  </a:cubicBezTo>
                  <a:cubicBezTo>
                    <a:pt x="-256" y="116044"/>
                    <a:pt x="3258" y="119559"/>
                    <a:pt x="7583" y="119288"/>
                  </a:cubicBezTo>
                  <a:lnTo>
                    <a:pt x="217598" y="118748"/>
                  </a:lnTo>
                  <a:cubicBezTo>
                    <a:pt x="221652" y="118748"/>
                    <a:pt x="225166" y="115504"/>
                    <a:pt x="224895" y="111179"/>
                  </a:cubicBezTo>
                  <a:cubicBezTo>
                    <a:pt x="224625" y="94151"/>
                    <a:pt x="224084" y="53878"/>
                    <a:pt x="224084" y="50094"/>
                  </a:cubicBezTo>
                  <a:cubicBezTo>
                    <a:pt x="223544" y="41174"/>
                    <a:pt x="191649" y="19011"/>
                    <a:pt x="165702" y="3874"/>
                  </a:cubicBezTo>
                  <a:close/>
                </a:path>
              </a:pathLst>
            </a:custGeom>
            <a:solidFill>
              <a:schemeClr val="bg1"/>
            </a:solidFill>
            <a:ln w="69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CE86F379-F4F0-4B92-A073-81D8A6F6B0B7}"/>
                </a:ext>
              </a:extLst>
            </p:cNvPr>
            <p:cNvSpPr/>
            <p:nvPr/>
          </p:nvSpPr>
          <p:spPr>
            <a:xfrm>
              <a:off x="7713422" y="-365706"/>
              <a:ext cx="118319" cy="118319"/>
            </a:xfrm>
            <a:custGeom>
              <a:avLst/>
              <a:gdLst>
                <a:gd name="connsiteX0" fmla="*/ 59193 w 118319"/>
                <a:gd name="connsiteY0" fmla="*/ 118387 h 118319"/>
                <a:gd name="connsiteX1" fmla="*/ 118387 w 118319"/>
                <a:gd name="connsiteY1" fmla="*/ 59193 h 118319"/>
                <a:gd name="connsiteX2" fmla="*/ 59193 w 118319"/>
                <a:gd name="connsiteY2" fmla="*/ 0 h 118319"/>
                <a:gd name="connsiteX3" fmla="*/ 0 w 118319"/>
                <a:gd name="connsiteY3" fmla="*/ 59193 h 118319"/>
                <a:gd name="connsiteX4" fmla="*/ 59193 w 118319"/>
                <a:gd name="connsiteY4" fmla="*/ 118387 h 118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8319" h="118319">
                  <a:moveTo>
                    <a:pt x="59193" y="118387"/>
                  </a:moveTo>
                  <a:cubicBezTo>
                    <a:pt x="91898" y="118387"/>
                    <a:pt x="118387" y="91899"/>
                    <a:pt x="118387" y="59193"/>
                  </a:cubicBezTo>
                  <a:cubicBezTo>
                    <a:pt x="118387" y="26488"/>
                    <a:pt x="91898" y="0"/>
                    <a:pt x="59193" y="0"/>
                  </a:cubicBezTo>
                  <a:cubicBezTo>
                    <a:pt x="26488" y="0"/>
                    <a:pt x="0" y="26488"/>
                    <a:pt x="0" y="59193"/>
                  </a:cubicBezTo>
                  <a:cubicBezTo>
                    <a:pt x="0" y="91899"/>
                    <a:pt x="26488" y="118387"/>
                    <a:pt x="59193" y="118387"/>
                  </a:cubicBezTo>
                  <a:close/>
                </a:path>
              </a:pathLst>
            </a:custGeom>
            <a:solidFill>
              <a:schemeClr val="bg1"/>
            </a:solidFill>
            <a:ln w="69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1234382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482" name="Picture 2" descr="Image result for ecosystem">
            <a:extLst>
              <a:ext uri="{FF2B5EF4-FFF2-40B4-BE49-F238E27FC236}">
                <a16:creationId xmlns:a16="http://schemas.microsoft.com/office/drawing/2014/main" id="{69D258E5-EC5E-423C-9106-97595A6153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EF40F2-1824-49B0-A2AC-8727CF365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396" y="1065862"/>
            <a:ext cx="3616969" cy="4726276"/>
          </a:xfrm>
        </p:spPr>
        <p:txBody>
          <a:bodyPr>
            <a:normAutofit/>
          </a:bodyPr>
          <a:lstStyle/>
          <a:p>
            <a:pPr algn="r"/>
            <a:r>
              <a:rPr lang="en-GB" sz="6000" dirty="0">
                <a:solidFill>
                  <a:srgbClr val="FFFFFF"/>
                </a:solidFill>
                <a:latin typeface="Helvetica LT Pro ExtraComp" panose="020B0508030502060204" pitchFamily="34" charset="0"/>
              </a:rPr>
              <a:t>INGESTION</a:t>
            </a:r>
            <a:endParaRPr lang="en-GB" sz="4000" dirty="0">
              <a:solidFill>
                <a:srgbClr val="FFFFFF"/>
              </a:solidFill>
              <a:latin typeface="Helvetica LT Pro ExtraComp" panose="020B0508030502060204" pitchFamily="34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E211374-C365-4A6F-A8EC-A6DBBF68FF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000" dirty="0" err="1">
                <a:solidFill>
                  <a:srgbClr val="FFFFFF"/>
                </a:solidFill>
              </a:rPr>
              <a:t>AirFlow</a:t>
            </a:r>
            <a:endParaRPr lang="en-US" sz="2000" dirty="0">
              <a:solidFill>
                <a:srgbClr val="FFFFFF"/>
              </a:solidFill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</a:rPr>
              <a:t>Sqoop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</a:rPr>
              <a:t>Flume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</a:rPr>
              <a:t>Azure Data Factory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</a:rPr>
              <a:t>AWS Glue</a:t>
            </a:r>
          </a:p>
        </p:txBody>
      </p:sp>
    </p:spTree>
    <p:extLst>
      <p:ext uri="{BB962C8B-B14F-4D97-AF65-F5344CB8AC3E}">
        <p14:creationId xmlns:p14="http://schemas.microsoft.com/office/powerpoint/2010/main" val="37100165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picture containing person, looking, holding, animal&#10;&#10;Description automatically generated">
            <a:extLst>
              <a:ext uri="{FF2B5EF4-FFF2-40B4-BE49-F238E27FC236}">
                <a16:creationId xmlns:a16="http://schemas.microsoft.com/office/drawing/2014/main" id="{D1E41BCF-45E7-48F7-BA87-300F61804A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419"/>
            <a:ext cx="12192000" cy="686241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EF40F2-1824-49B0-A2AC-8727CF365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en-GB" sz="6000" dirty="0">
                <a:solidFill>
                  <a:srgbClr val="FFFFFF"/>
                </a:solidFill>
                <a:latin typeface="Helvetica LT Pro ExtraComp" panose="020B0508030502060204" pitchFamily="34" charset="0"/>
              </a:rPr>
              <a:t>ETL / ELT</a:t>
            </a:r>
            <a:endParaRPr lang="en-GB" sz="4000" dirty="0">
              <a:solidFill>
                <a:srgbClr val="FFFFFF"/>
              </a:solidFill>
              <a:latin typeface="Helvetica LT Pro ExtraComp" panose="020B0508030502060204" pitchFamily="34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7F42BAF4-DBEA-4CEE-A5E6-3E0BCC0E90D6}"/>
              </a:ext>
            </a:extLst>
          </p:cNvPr>
          <p:cNvSpPr txBox="1">
            <a:spLocks/>
          </p:cNvSpPr>
          <p:nvPr/>
        </p:nvSpPr>
        <p:spPr>
          <a:xfrm>
            <a:off x="5155379" y="1065862"/>
            <a:ext cx="5744685" cy="47262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</a:rPr>
              <a:t>Extract-Transform-Load</a:t>
            </a:r>
          </a:p>
          <a:p>
            <a:pPr lvl="1"/>
            <a:r>
              <a:rPr lang="en-US" sz="1600" dirty="0">
                <a:solidFill>
                  <a:srgbClr val="FFFFFF"/>
                </a:solidFill>
              </a:rPr>
              <a:t>OLAP/SSIS</a:t>
            </a:r>
          </a:p>
          <a:p>
            <a:pPr lvl="1"/>
            <a:r>
              <a:rPr lang="en-US" sz="1600" dirty="0">
                <a:solidFill>
                  <a:srgbClr val="FFFFFF"/>
                </a:solidFill>
              </a:rPr>
              <a:t>Vertical Scale</a:t>
            </a:r>
          </a:p>
          <a:p>
            <a:pPr lvl="1"/>
            <a:r>
              <a:rPr lang="en-US" sz="1600" dirty="0">
                <a:solidFill>
                  <a:srgbClr val="FFFFFF"/>
                </a:solidFill>
              </a:rPr>
              <a:t>Specific transforms</a:t>
            </a:r>
          </a:p>
          <a:p>
            <a:pPr lvl="1"/>
            <a:r>
              <a:rPr lang="en-US" sz="1600" dirty="0">
                <a:solidFill>
                  <a:srgbClr val="FFFFFF"/>
                </a:solidFill>
              </a:rPr>
              <a:t>Data warehousing</a:t>
            </a:r>
          </a:p>
          <a:p>
            <a:pPr lvl="1"/>
            <a:r>
              <a:rPr lang="en-US" sz="1600" dirty="0">
                <a:solidFill>
                  <a:srgbClr val="FFFFFF"/>
                </a:solidFill>
              </a:rPr>
              <a:t>Up-front investment</a:t>
            </a:r>
          </a:p>
          <a:p>
            <a:pPr lvl="1"/>
            <a:endParaRPr lang="en-US" sz="1600" dirty="0">
              <a:solidFill>
                <a:srgbClr val="FFFFFF"/>
              </a:solidFill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</a:rPr>
              <a:t>Extract-Load-Transform</a:t>
            </a:r>
          </a:p>
          <a:p>
            <a:pPr lvl="1"/>
            <a:r>
              <a:rPr lang="en-US" sz="1600" dirty="0">
                <a:solidFill>
                  <a:srgbClr val="FFFFFF"/>
                </a:solidFill>
              </a:rPr>
              <a:t>Horizontal Scale</a:t>
            </a:r>
          </a:p>
          <a:p>
            <a:pPr lvl="1"/>
            <a:r>
              <a:rPr lang="en-US" sz="1600" dirty="0">
                <a:solidFill>
                  <a:srgbClr val="FFFFFF"/>
                </a:solidFill>
              </a:rPr>
              <a:t>Transform on-demand</a:t>
            </a:r>
          </a:p>
          <a:p>
            <a:pPr lvl="1"/>
            <a:r>
              <a:rPr lang="en-US" sz="1600" dirty="0">
                <a:solidFill>
                  <a:srgbClr val="FFFFFF"/>
                </a:solidFill>
              </a:rPr>
              <a:t>Data lakes</a:t>
            </a:r>
          </a:p>
          <a:p>
            <a:pPr lvl="1"/>
            <a:r>
              <a:rPr lang="en-US" sz="1600" dirty="0">
                <a:solidFill>
                  <a:srgbClr val="FFFFFF"/>
                </a:solidFill>
              </a:rPr>
              <a:t>Unlimited potential</a:t>
            </a:r>
          </a:p>
          <a:p>
            <a:endParaRPr lang="en-US" sz="2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62701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icture containing light, circuit, outdoor&#10;&#10;Description automatically generated">
            <a:extLst>
              <a:ext uri="{FF2B5EF4-FFF2-40B4-BE49-F238E27FC236}">
                <a16:creationId xmlns:a16="http://schemas.microsoft.com/office/drawing/2014/main" id="{408DF111-E806-4B88-9CCF-759107B9AFA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698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EF40F2-1824-49B0-A2AC-8727CF365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en-GB" sz="6000" dirty="0">
                <a:solidFill>
                  <a:srgbClr val="FFFFFF"/>
                </a:solidFill>
                <a:latin typeface="Helvetica LT Pro ExtraComp" panose="020B0508030502060204" pitchFamily="34" charset="0"/>
              </a:rPr>
              <a:t>STORAGE</a:t>
            </a:r>
            <a:endParaRPr lang="en-GB" sz="4000" dirty="0">
              <a:solidFill>
                <a:srgbClr val="FFFFFF"/>
              </a:solidFill>
              <a:latin typeface="Helvetica LT Pro ExtraComp" panose="020B0508030502060204" pitchFamily="34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E211374-C365-4A6F-A8EC-A6DBBF68FF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</a:rPr>
              <a:t>Hadoop File System (HDFS)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</a:rPr>
              <a:t>Azure Storage Accounts (WASBS/ABSFS)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</a:rPr>
              <a:t>AWS S3 Buckets (S3A)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</a:rPr>
              <a:t>Parquet Columnar Files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</a:rPr>
              <a:t>Databricks Delta</a:t>
            </a:r>
          </a:p>
        </p:txBody>
      </p:sp>
    </p:spTree>
    <p:extLst>
      <p:ext uri="{BB962C8B-B14F-4D97-AF65-F5344CB8AC3E}">
        <p14:creationId xmlns:p14="http://schemas.microsoft.com/office/powerpoint/2010/main" val="42537825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invertebrate, animal&#10;&#10;Description automatically generated">
            <a:extLst>
              <a:ext uri="{FF2B5EF4-FFF2-40B4-BE49-F238E27FC236}">
                <a16:creationId xmlns:a16="http://schemas.microsoft.com/office/drawing/2014/main" id="{C3F03E2E-5274-47FD-A6FF-EC09A6678A3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EF40F2-1824-49B0-A2AC-8727CF365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en-GB" sz="6000" dirty="0">
                <a:solidFill>
                  <a:srgbClr val="FFFFFF"/>
                </a:solidFill>
                <a:latin typeface="Helvetica LT Pro ExtraComp" panose="020B0508030502060204" pitchFamily="34" charset="0"/>
              </a:rPr>
              <a:t>COMPUTE</a:t>
            </a:r>
            <a:endParaRPr lang="en-GB" sz="4000" dirty="0">
              <a:solidFill>
                <a:srgbClr val="FFFFFF"/>
              </a:solidFill>
              <a:latin typeface="Helvetica LT Pro ExtraComp" panose="020B0508030502060204" pitchFamily="34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E211374-C365-4A6F-A8EC-A6DBBF68FF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</a:rPr>
              <a:t>Hadoop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</a:rPr>
              <a:t>Spark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</a:rPr>
              <a:t>Hive</a:t>
            </a:r>
          </a:p>
          <a:p>
            <a:pPr marL="0" indent="0">
              <a:buNone/>
            </a:pPr>
            <a:r>
              <a:rPr lang="en-US" sz="2000" dirty="0" err="1">
                <a:solidFill>
                  <a:srgbClr val="FFFFFF"/>
                </a:solidFill>
              </a:rPr>
              <a:t>Flink</a:t>
            </a:r>
            <a:endParaRPr lang="en-US" sz="2000" dirty="0">
              <a:solidFill>
                <a:srgbClr val="FFFFFF"/>
              </a:solidFill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</a:rPr>
              <a:t>Pig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</a:rPr>
              <a:t>Mahout</a:t>
            </a:r>
          </a:p>
        </p:txBody>
      </p:sp>
    </p:spTree>
    <p:extLst>
      <p:ext uri="{BB962C8B-B14F-4D97-AF65-F5344CB8AC3E}">
        <p14:creationId xmlns:p14="http://schemas.microsoft.com/office/powerpoint/2010/main" val="29792735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434" name="Picture 2" descr="Image result for ecosystem">
            <a:extLst>
              <a:ext uri="{FF2B5EF4-FFF2-40B4-BE49-F238E27FC236}">
                <a16:creationId xmlns:a16="http://schemas.microsoft.com/office/drawing/2014/main" id="{38562E38-42E7-4A97-AD3B-E037D3C08E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EF40F2-1824-49B0-A2AC-8727CF365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396" y="1065862"/>
            <a:ext cx="3616969" cy="4726276"/>
          </a:xfrm>
        </p:spPr>
        <p:txBody>
          <a:bodyPr>
            <a:normAutofit/>
          </a:bodyPr>
          <a:lstStyle/>
          <a:p>
            <a:pPr algn="r"/>
            <a:r>
              <a:rPr lang="en-GB" sz="6000" dirty="0">
                <a:solidFill>
                  <a:srgbClr val="FFFFFF"/>
                </a:solidFill>
                <a:latin typeface="Helvetica LT Pro ExtraComp" panose="020B0508030502060204" pitchFamily="34" charset="0"/>
              </a:rPr>
              <a:t>BATCH</a:t>
            </a:r>
            <a:endParaRPr lang="en-GB" sz="4000" dirty="0">
              <a:solidFill>
                <a:srgbClr val="FFFFFF"/>
              </a:solidFill>
              <a:latin typeface="Helvetica LT Pro ExtraComp" panose="020B0508030502060204" pitchFamily="34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E211374-C365-4A6F-A8EC-A6DBBF68FF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</a:rPr>
              <a:t>Hadoop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</a:rPr>
              <a:t>MapReduce</a:t>
            </a:r>
          </a:p>
        </p:txBody>
      </p:sp>
    </p:spTree>
    <p:extLst>
      <p:ext uri="{BB962C8B-B14F-4D97-AF65-F5344CB8AC3E}">
        <p14:creationId xmlns:p14="http://schemas.microsoft.com/office/powerpoint/2010/main" val="18936307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650" name="Picture 2" descr="Image result for big data">
            <a:extLst>
              <a:ext uri="{FF2B5EF4-FFF2-40B4-BE49-F238E27FC236}">
                <a16:creationId xmlns:a16="http://schemas.microsoft.com/office/drawing/2014/main" id="{D999BFAD-947E-4C28-9593-B5D1441730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799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EF40F2-1824-49B0-A2AC-8727CF365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396" y="1065862"/>
            <a:ext cx="3616969" cy="4726276"/>
          </a:xfrm>
        </p:spPr>
        <p:txBody>
          <a:bodyPr>
            <a:normAutofit/>
          </a:bodyPr>
          <a:lstStyle/>
          <a:p>
            <a:pPr algn="r"/>
            <a:r>
              <a:rPr lang="en-GB" sz="6000" dirty="0">
                <a:solidFill>
                  <a:srgbClr val="FFFFFF"/>
                </a:solidFill>
                <a:latin typeface="Helvetica LT Pro ExtraComp" panose="020B0508030502060204" pitchFamily="34" charset="0"/>
              </a:rPr>
              <a:t>STREAMING</a:t>
            </a:r>
            <a:endParaRPr lang="en-GB" sz="4000" dirty="0">
              <a:solidFill>
                <a:srgbClr val="FFFFFF"/>
              </a:solidFill>
              <a:latin typeface="Helvetica LT Pro ExtraComp" panose="020B0508030502060204" pitchFamily="34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E211374-C365-4A6F-A8EC-A6DBBF68FF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</a:rPr>
              <a:t>Real-time / near real-time processing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</a:rPr>
              <a:t>Rich metadata derived from stream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</a:rPr>
              <a:t>Time windowed operations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</a:rPr>
              <a:t>Build and define streaming topology</a:t>
            </a:r>
          </a:p>
        </p:txBody>
      </p:sp>
    </p:spTree>
    <p:extLst>
      <p:ext uri="{BB962C8B-B14F-4D97-AF65-F5344CB8AC3E}">
        <p14:creationId xmlns:p14="http://schemas.microsoft.com/office/powerpoint/2010/main" val="11808936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602" name="Picture 2" descr="Image result for big data">
            <a:extLst>
              <a:ext uri="{FF2B5EF4-FFF2-40B4-BE49-F238E27FC236}">
                <a16:creationId xmlns:a16="http://schemas.microsoft.com/office/drawing/2014/main" id="{A5B5670C-5CB1-47AA-8385-5387B37DB0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1999" cy="685799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EF40F2-1824-49B0-A2AC-8727CF365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396" y="1065862"/>
            <a:ext cx="3616969" cy="4726276"/>
          </a:xfrm>
        </p:spPr>
        <p:txBody>
          <a:bodyPr>
            <a:normAutofit/>
          </a:bodyPr>
          <a:lstStyle/>
          <a:p>
            <a:pPr algn="r"/>
            <a:r>
              <a:rPr lang="en-GB" sz="6000" dirty="0">
                <a:solidFill>
                  <a:srgbClr val="FFFFFF"/>
                </a:solidFill>
                <a:latin typeface="Helvetica LT Pro ExtraComp" panose="020B0508030502060204" pitchFamily="34" charset="0"/>
              </a:rPr>
              <a:t>BIG DATA</a:t>
            </a:r>
            <a:endParaRPr lang="en-GB" sz="4000" dirty="0">
              <a:solidFill>
                <a:srgbClr val="FFFFFF"/>
              </a:solidFill>
              <a:latin typeface="Helvetica LT Pro ExtraComp" panose="020B0508030502060204" pitchFamily="34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E211374-C365-4A6F-A8EC-A6DBBF68FF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000" dirty="0"/>
              <a:t>Big data is data sets that are so voluminous and complex that traditional data-processing application software are inadequate to deal with them.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Big data challenges include capturing data, data storage, data analysis, search, sharing, transfer, visualization, querying, updating, information privacy and data source.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42698247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randomBar dir="vert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506" name="Picture 2" descr="Image result for big data">
            <a:extLst>
              <a:ext uri="{FF2B5EF4-FFF2-40B4-BE49-F238E27FC236}">
                <a16:creationId xmlns:a16="http://schemas.microsoft.com/office/drawing/2014/main" id="{9E69670D-CA5D-4239-BA60-BFAF49BD4E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799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EF40F2-1824-49B0-A2AC-8727CF365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396" y="1065862"/>
            <a:ext cx="3616969" cy="4726276"/>
          </a:xfrm>
        </p:spPr>
        <p:txBody>
          <a:bodyPr>
            <a:normAutofit/>
          </a:bodyPr>
          <a:lstStyle/>
          <a:p>
            <a:pPr algn="r"/>
            <a:r>
              <a:rPr lang="en-GB" sz="6000" dirty="0">
                <a:solidFill>
                  <a:srgbClr val="FFFFFF"/>
                </a:solidFill>
                <a:latin typeface="Helvetica LT Pro ExtraComp" panose="020B0508030502060204" pitchFamily="34" charset="0"/>
              </a:rPr>
              <a:t>RESULTS</a:t>
            </a:r>
            <a:endParaRPr lang="en-GB" sz="4000" dirty="0">
              <a:solidFill>
                <a:srgbClr val="FFFFFF"/>
              </a:solidFill>
              <a:latin typeface="Helvetica LT Pro ExtraComp" panose="020B0508030502060204" pitchFamily="34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E211374-C365-4A6F-A8EC-A6DBBF68FF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</a:rPr>
              <a:t>Analytic </a:t>
            </a:r>
            <a:r>
              <a:rPr lang="en-US" sz="2000" dirty="0" err="1">
                <a:solidFill>
                  <a:srgbClr val="FFFFFF"/>
                </a:solidFill>
              </a:rPr>
              <a:t>datacentres</a:t>
            </a:r>
            <a:endParaRPr lang="en-US" sz="2000" dirty="0">
              <a:solidFill>
                <a:srgbClr val="FFFFFF"/>
              </a:solidFill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</a:rPr>
              <a:t>Result sets to serve specific queries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</a:rPr>
              <a:t>Star schema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</a:rPr>
              <a:t>Multi-dimensional cube</a:t>
            </a:r>
          </a:p>
        </p:txBody>
      </p:sp>
    </p:spTree>
    <p:extLst>
      <p:ext uri="{BB962C8B-B14F-4D97-AF65-F5344CB8AC3E}">
        <p14:creationId xmlns:p14="http://schemas.microsoft.com/office/powerpoint/2010/main" val="35304201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530" name="Picture 2" descr="Related image">
            <a:extLst>
              <a:ext uri="{FF2B5EF4-FFF2-40B4-BE49-F238E27FC236}">
                <a16:creationId xmlns:a16="http://schemas.microsoft.com/office/drawing/2014/main" id="{01951F01-752E-4ACF-A440-B4307FA2B1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EF40F2-1824-49B0-A2AC-8727CF365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396" y="1065862"/>
            <a:ext cx="3616969" cy="4726276"/>
          </a:xfrm>
        </p:spPr>
        <p:txBody>
          <a:bodyPr>
            <a:normAutofit/>
          </a:bodyPr>
          <a:lstStyle/>
          <a:p>
            <a:pPr algn="r"/>
            <a:r>
              <a:rPr lang="en-GB" sz="6000" dirty="0">
                <a:solidFill>
                  <a:srgbClr val="FFFFFF"/>
                </a:solidFill>
                <a:latin typeface="Helvetica LT Pro ExtraComp" panose="020B0508030502060204" pitchFamily="34" charset="0"/>
              </a:rPr>
              <a:t>VISUALIZATION</a:t>
            </a:r>
            <a:endParaRPr lang="en-GB" sz="4000" dirty="0">
              <a:solidFill>
                <a:srgbClr val="FFFFFF"/>
              </a:solidFill>
              <a:latin typeface="Helvetica LT Pro ExtraComp" panose="020B0508030502060204" pitchFamily="34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E211374-C365-4A6F-A8EC-A6DBBF68FF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</a:rPr>
              <a:t>Collaboration through notebooks</a:t>
            </a:r>
          </a:p>
          <a:p>
            <a:pPr lvl="1"/>
            <a:r>
              <a:rPr lang="en-US" sz="1600" dirty="0" err="1">
                <a:solidFill>
                  <a:srgbClr val="FFFFFF"/>
                </a:solidFill>
              </a:rPr>
              <a:t>Jupyter</a:t>
            </a:r>
            <a:endParaRPr lang="en-US" sz="1600" dirty="0">
              <a:solidFill>
                <a:srgbClr val="FFFFFF"/>
              </a:solidFill>
            </a:endParaRPr>
          </a:p>
          <a:p>
            <a:pPr lvl="1"/>
            <a:r>
              <a:rPr lang="en-US" sz="1600" dirty="0">
                <a:solidFill>
                  <a:srgbClr val="FFFFFF"/>
                </a:solidFill>
              </a:rPr>
              <a:t>Zeppelin</a:t>
            </a:r>
          </a:p>
          <a:p>
            <a:pPr lvl="1"/>
            <a:r>
              <a:rPr lang="en-US" sz="1600" dirty="0">
                <a:solidFill>
                  <a:srgbClr val="FFFFFF"/>
                </a:solidFill>
              </a:rPr>
              <a:t>Databricks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</a:rPr>
              <a:t>Rich dashboards</a:t>
            </a:r>
          </a:p>
          <a:p>
            <a:pPr lvl="1"/>
            <a:r>
              <a:rPr lang="en-US" sz="1600" dirty="0">
                <a:solidFill>
                  <a:srgbClr val="FFFFFF"/>
                </a:solidFill>
              </a:rPr>
              <a:t>Tableau</a:t>
            </a:r>
          </a:p>
          <a:p>
            <a:pPr lvl="1"/>
            <a:r>
              <a:rPr lang="en-US" sz="1600" dirty="0" err="1">
                <a:solidFill>
                  <a:srgbClr val="FFFFFF"/>
                </a:solidFill>
              </a:rPr>
              <a:t>PowerBI</a:t>
            </a:r>
            <a:endParaRPr lang="en-US" sz="1600" dirty="0">
              <a:solidFill>
                <a:srgbClr val="FFFFFF"/>
              </a:solidFill>
            </a:endParaRPr>
          </a:p>
          <a:p>
            <a:pPr lvl="1"/>
            <a:r>
              <a:rPr lang="en-US" sz="1600" dirty="0">
                <a:solidFill>
                  <a:srgbClr val="FFFFFF"/>
                </a:solidFill>
              </a:rPr>
              <a:t>Grafana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</a:rPr>
              <a:t>Result set caching</a:t>
            </a:r>
          </a:p>
        </p:txBody>
      </p:sp>
    </p:spTree>
    <p:extLst>
      <p:ext uri="{BB962C8B-B14F-4D97-AF65-F5344CB8AC3E}">
        <p14:creationId xmlns:p14="http://schemas.microsoft.com/office/powerpoint/2010/main" val="32415614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Image result for ecosystem">
            <a:extLst>
              <a:ext uri="{FF2B5EF4-FFF2-40B4-BE49-F238E27FC236}">
                <a16:creationId xmlns:a16="http://schemas.microsoft.com/office/drawing/2014/main" id="{05C51E0A-7EFE-4C0B-9848-849620AC5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EF40F2-1824-49B0-A2AC-8727CF365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396" y="1065862"/>
            <a:ext cx="3616969" cy="4726276"/>
          </a:xfrm>
        </p:spPr>
        <p:txBody>
          <a:bodyPr>
            <a:normAutofit/>
          </a:bodyPr>
          <a:lstStyle/>
          <a:p>
            <a:pPr algn="r"/>
            <a:r>
              <a:rPr lang="en-GB" sz="6000" dirty="0">
                <a:solidFill>
                  <a:srgbClr val="FFFFFF"/>
                </a:solidFill>
                <a:latin typeface="Helvetica LT Pro ExtraComp" panose="020B0508030502060204" pitchFamily="34" charset="0"/>
              </a:rPr>
              <a:t>INSIGHTS</a:t>
            </a:r>
            <a:endParaRPr lang="en-GB" sz="4000" dirty="0">
              <a:solidFill>
                <a:srgbClr val="FFFFFF"/>
              </a:solidFill>
              <a:latin typeface="Helvetica LT Pro ExtraComp" panose="020B0508030502060204" pitchFamily="34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E211374-C365-4A6F-A8EC-A6DBBF68FF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</a:rPr>
              <a:t>Value</a:t>
            </a:r>
          </a:p>
        </p:txBody>
      </p:sp>
    </p:spTree>
    <p:extLst>
      <p:ext uri="{BB962C8B-B14F-4D97-AF65-F5344CB8AC3E}">
        <p14:creationId xmlns:p14="http://schemas.microsoft.com/office/powerpoint/2010/main" val="15582234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3E1ADE-556A-48FB-8F4C-7037762B521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EF40F2-1824-49B0-A2AC-8727CF365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396" y="1065862"/>
            <a:ext cx="3616969" cy="4726276"/>
          </a:xfrm>
        </p:spPr>
        <p:txBody>
          <a:bodyPr>
            <a:normAutofit/>
          </a:bodyPr>
          <a:lstStyle/>
          <a:p>
            <a:pPr algn="r"/>
            <a:r>
              <a:rPr lang="en-GB" sz="6000" dirty="0">
                <a:solidFill>
                  <a:srgbClr val="FFFFFF"/>
                </a:solidFill>
                <a:latin typeface="Helvetica LT Pro ExtraComp" panose="020B0508030502060204" pitchFamily="34" charset="0"/>
              </a:rPr>
              <a:t>PIPELINES</a:t>
            </a:r>
            <a:endParaRPr lang="en-GB" sz="4000" dirty="0">
              <a:solidFill>
                <a:srgbClr val="FFFFFF"/>
              </a:solidFill>
              <a:latin typeface="Helvetica LT Pro ExtraComp" panose="020B0508030502060204" pitchFamily="34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E211374-C365-4A6F-A8EC-A6DBBF68FF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</a:rPr>
              <a:t>Movement of data</a:t>
            </a:r>
          </a:p>
          <a:p>
            <a:pPr lvl="1"/>
            <a:r>
              <a:rPr lang="en-US" sz="1600" dirty="0">
                <a:solidFill>
                  <a:srgbClr val="FFFFFF"/>
                </a:solidFill>
              </a:rPr>
              <a:t>Storage</a:t>
            </a:r>
          </a:p>
          <a:p>
            <a:pPr lvl="1"/>
            <a:r>
              <a:rPr lang="en-US" sz="1600" dirty="0">
                <a:solidFill>
                  <a:srgbClr val="FFFFFF"/>
                </a:solidFill>
              </a:rPr>
              <a:t>Processing</a:t>
            </a:r>
          </a:p>
          <a:p>
            <a:pPr lvl="1"/>
            <a:r>
              <a:rPr lang="en-US" sz="1600" dirty="0">
                <a:solidFill>
                  <a:srgbClr val="FFFFFF"/>
                </a:solidFill>
              </a:rPr>
              <a:t>Results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</a:rPr>
              <a:t>Scheduled or triggered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</a:rPr>
              <a:t>Monitoring, alerting</a:t>
            </a:r>
          </a:p>
          <a:p>
            <a:pPr marL="0" indent="0">
              <a:buNone/>
            </a:pPr>
            <a:r>
              <a:rPr lang="en-US" sz="2000" dirty="0" err="1">
                <a:solidFill>
                  <a:srgbClr val="FFFFFF"/>
                </a:solidFill>
              </a:rPr>
              <a:t>DataOps</a:t>
            </a:r>
            <a:endParaRPr lang="en-US" sz="2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28390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842" name="Picture 2" descr="Image result for oil field blue">
            <a:extLst>
              <a:ext uri="{FF2B5EF4-FFF2-40B4-BE49-F238E27FC236}">
                <a16:creationId xmlns:a16="http://schemas.microsoft.com/office/drawing/2014/main" id="{24A30F4B-821B-4FBF-9A97-87BAFFA54E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1999" cy="685799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EF40F2-1824-49B0-A2AC-8727CF365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396" y="1065862"/>
            <a:ext cx="3616969" cy="4726276"/>
          </a:xfrm>
        </p:spPr>
        <p:txBody>
          <a:bodyPr>
            <a:normAutofit/>
          </a:bodyPr>
          <a:lstStyle/>
          <a:p>
            <a:pPr algn="r"/>
            <a:r>
              <a:rPr lang="en-GB" sz="6000" dirty="0">
                <a:solidFill>
                  <a:srgbClr val="FFFFFF"/>
                </a:solidFill>
                <a:latin typeface="Helvetica LT Pro ExtraComp" panose="020B0508030502060204" pitchFamily="34" charset="0"/>
              </a:rPr>
              <a:t>MONETISATION</a:t>
            </a:r>
            <a:endParaRPr lang="en-GB" sz="4000" dirty="0">
              <a:solidFill>
                <a:srgbClr val="FFFFFF"/>
              </a:solidFill>
              <a:latin typeface="Helvetica LT Pro ExtraComp" panose="020B0508030502060204" pitchFamily="34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E211374-C365-4A6F-A8EC-A6DBBF68FF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anchor="ctr"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Value</a:t>
            </a:r>
          </a:p>
        </p:txBody>
      </p:sp>
    </p:spTree>
    <p:extLst>
      <p:ext uri="{BB962C8B-B14F-4D97-AF65-F5344CB8AC3E}">
        <p14:creationId xmlns:p14="http://schemas.microsoft.com/office/powerpoint/2010/main" val="4777304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Image result for cambridge analytica">
            <a:extLst>
              <a:ext uri="{FF2B5EF4-FFF2-40B4-BE49-F238E27FC236}">
                <a16:creationId xmlns:a16="http://schemas.microsoft.com/office/drawing/2014/main" id="{23C523A3-8118-4821-9EC9-F42E32EF67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3416"/>
            <a:ext cx="12191999" cy="6861416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08CB3734-58B7-4F77-AC21-F3A700BA9D6A}"/>
              </a:ext>
            </a:extLst>
          </p:cNvPr>
          <p:cNvSpPr txBox="1">
            <a:spLocks/>
          </p:cNvSpPr>
          <p:nvPr/>
        </p:nvSpPr>
        <p:spPr>
          <a:xfrm>
            <a:off x="-1" y="4440024"/>
            <a:ext cx="12192001" cy="1352113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6000" dirty="0">
                <a:solidFill>
                  <a:srgbClr val="FFFFFF"/>
                </a:solidFill>
                <a:latin typeface="Helvetica LT Pro ExtraComp" panose="020B0508030502060204" pitchFamily="34" charset="0"/>
              </a:rPr>
              <a:t>THE GOOD, THE BAD &amp; THE UGLY OF DATA</a:t>
            </a:r>
            <a:endParaRPr lang="en-GB" sz="4000" dirty="0">
              <a:solidFill>
                <a:srgbClr val="FFFFFF"/>
              </a:solidFill>
              <a:latin typeface="Helvetica LT Pro ExtraComp" panose="020B050803050206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07065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icture containing black, basketball&#10;&#10;Description automatically generated">
            <a:extLst>
              <a:ext uri="{FF2B5EF4-FFF2-40B4-BE49-F238E27FC236}">
                <a16:creationId xmlns:a16="http://schemas.microsoft.com/office/drawing/2014/main" id="{B6A5F3B7-FC02-43D6-85F6-4C54A7965D5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EF40F2-1824-49B0-A2AC-8727CF365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396" y="1065862"/>
            <a:ext cx="3616969" cy="4726276"/>
          </a:xfrm>
        </p:spPr>
        <p:txBody>
          <a:bodyPr>
            <a:normAutofit/>
          </a:bodyPr>
          <a:lstStyle/>
          <a:p>
            <a:pPr algn="r"/>
            <a:r>
              <a:rPr lang="en-GB" sz="6000" dirty="0">
                <a:solidFill>
                  <a:srgbClr val="FFFFFF"/>
                </a:solidFill>
                <a:latin typeface="Helvetica LT Pro ExtraComp" panose="020B0508030502060204" pitchFamily="34" charset="0"/>
              </a:rPr>
              <a:t>POWERING AI</a:t>
            </a:r>
            <a:endParaRPr lang="en-GB" sz="4000" dirty="0">
              <a:solidFill>
                <a:srgbClr val="FFFFFF"/>
              </a:solidFill>
              <a:latin typeface="Helvetica LT Pro ExtraComp" panose="020B0508030502060204" pitchFamily="34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E211374-C365-4A6F-A8EC-A6DBBF68FF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anchor="ctr"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Value</a:t>
            </a:r>
          </a:p>
        </p:txBody>
      </p:sp>
    </p:spTree>
    <p:extLst>
      <p:ext uri="{BB962C8B-B14F-4D97-AF65-F5344CB8AC3E}">
        <p14:creationId xmlns:p14="http://schemas.microsoft.com/office/powerpoint/2010/main" val="14920806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770" name="Picture 2" descr="Image result for space blue">
            <a:extLst>
              <a:ext uri="{FF2B5EF4-FFF2-40B4-BE49-F238E27FC236}">
                <a16:creationId xmlns:a16="http://schemas.microsoft.com/office/drawing/2014/main" id="{C5D71F20-0DDC-46DD-9965-110171DDDC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EF40F2-1824-49B0-A2AC-8727CF365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396" y="1065862"/>
            <a:ext cx="3616969" cy="4726276"/>
          </a:xfrm>
        </p:spPr>
        <p:txBody>
          <a:bodyPr>
            <a:normAutofit/>
          </a:bodyPr>
          <a:lstStyle/>
          <a:p>
            <a:pPr algn="r"/>
            <a:r>
              <a:rPr lang="en-GB" sz="6000" dirty="0">
                <a:solidFill>
                  <a:srgbClr val="FFFFFF"/>
                </a:solidFill>
                <a:latin typeface="Helvetica LT Pro ExtraComp" panose="020B0508030502060204" pitchFamily="34" charset="0"/>
              </a:rPr>
              <a:t>DATA PLATFORM</a:t>
            </a:r>
            <a:endParaRPr lang="en-GB" sz="4000" dirty="0">
              <a:solidFill>
                <a:srgbClr val="FFFFFF"/>
              </a:solidFill>
              <a:latin typeface="Helvetica LT Pro ExtraComp" panose="020B0508030502060204" pitchFamily="34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Graphic 7">
            <a:extLst>
              <a:ext uri="{FF2B5EF4-FFF2-40B4-BE49-F238E27FC236}">
                <a16:creationId xmlns:a16="http://schemas.microsoft.com/office/drawing/2014/main" id="{4A8ACC91-E38B-4127-8636-7E71CDEE028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01710" y="2194837"/>
            <a:ext cx="345390" cy="356857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7563A912-CB91-44BA-AEB0-49FD897C749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81551" y="3120849"/>
            <a:ext cx="439027" cy="442661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4EE0DFFF-2E25-4D6C-88D3-05D8B2D3581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656318" y="3167353"/>
            <a:ext cx="345392" cy="356719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3E3A52B5-0C04-4901-A219-8300D6E64CBE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035740" y="1213144"/>
            <a:ext cx="446563" cy="401739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A3D50C86-CE76-423A-8D6D-C919E9DA3528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039969" y="1248848"/>
            <a:ext cx="345393" cy="33033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7411D075-4E3E-40BC-9DAB-1E2ADB89E6C5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942733" y="4182624"/>
            <a:ext cx="541810" cy="415005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BA9A7B53-7149-4170-BB6F-5FF8B3F634E6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039969" y="2184837"/>
            <a:ext cx="345472" cy="369658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3E8B351D-05BE-4979-9744-65820CC8090D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039968" y="4222085"/>
            <a:ext cx="345393" cy="365462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CDB99931-607D-4BEA-A63D-86566FFE8C7B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6086324" y="4201248"/>
            <a:ext cx="345394" cy="377759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4EF53431-5465-4C3A-9FB1-19A88856BF02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9514974" y="3185116"/>
            <a:ext cx="424970" cy="378394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2C6A51C1-5404-41CC-9625-403A12A987B9}"/>
              </a:ext>
            </a:extLst>
          </p:cNvPr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6020578" y="2184329"/>
            <a:ext cx="458825" cy="367074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E1578AA0-15A2-4F2A-8150-9EB36021C472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7742412" y="3113576"/>
            <a:ext cx="400642" cy="457208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id="{8DE05CAB-C53B-46DD-B1FC-F9E323491A71}"/>
              </a:ext>
            </a:extLst>
          </p:cNvPr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6587271" y="3180983"/>
            <a:ext cx="243135" cy="330330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id="{5B942A01-FFEF-48DA-AE2C-4617911DE4F9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5155380" y="1199239"/>
            <a:ext cx="400642" cy="415644"/>
          </a:xfrm>
          <a:prstGeom prst="rect">
            <a:avLst/>
          </a:prstGeom>
        </p:spPr>
      </p:pic>
      <p:grpSp>
        <p:nvGrpSpPr>
          <p:cNvPr id="32788" name="Group 32787">
            <a:extLst>
              <a:ext uri="{FF2B5EF4-FFF2-40B4-BE49-F238E27FC236}">
                <a16:creationId xmlns:a16="http://schemas.microsoft.com/office/drawing/2014/main" id="{5B22BE7F-EC50-435F-B9CF-0B1E12FB0BA9}"/>
              </a:ext>
            </a:extLst>
          </p:cNvPr>
          <p:cNvGrpSpPr/>
          <p:nvPr/>
        </p:nvGrpSpPr>
        <p:grpSpPr>
          <a:xfrm>
            <a:off x="10911311" y="1247641"/>
            <a:ext cx="267437" cy="334365"/>
            <a:chOff x="7634767" y="-420035"/>
            <a:chExt cx="271438" cy="327118"/>
          </a:xfrm>
        </p:grpSpPr>
        <p:sp>
          <p:nvSpPr>
            <p:cNvPr id="32785" name="Freeform: Shape 32784">
              <a:extLst>
                <a:ext uri="{FF2B5EF4-FFF2-40B4-BE49-F238E27FC236}">
                  <a16:creationId xmlns:a16="http://schemas.microsoft.com/office/drawing/2014/main" id="{44DB5BF7-FB98-4B47-B928-08F4A2DC0A11}"/>
                </a:ext>
              </a:extLst>
            </p:cNvPr>
            <p:cNvSpPr/>
            <p:nvPr/>
          </p:nvSpPr>
          <p:spPr>
            <a:xfrm>
              <a:off x="7634767" y="-420035"/>
              <a:ext cx="271438" cy="327118"/>
            </a:xfrm>
            <a:custGeom>
              <a:avLst/>
              <a:gdLst>
                <a:gd name="connsiteX0" fmla="*/ 0 w 271438"/>
                <a:gd name="connsiteY0" fmla="*/ 0 h 327118"/>
                <a:gd name="connsiteX1" fmla="*/ 0 w 271438"/>
                <a:gd name="connsiteY1" fmla="*/ 334078 h 327118"/>
                <a:gd name="connsiteX2" fmla="*/ 267587 w 271438"/>
                <a:gd name="connsiteY2" fmla="*/ 334078 h 327118"/>
                <a:gd name="connsiteX3" fmla="*/ 272722 w 271438"/>
                <a:gd name="connsiteY3" fmla="*/ 334078 h 327118"/>
                <a:gd name="connsiteX4" fmla="*/ 272722 w 271438"/>
                <a:gd name="connsiteY4" fmla="*/ 326780 h 327118"/>
                <a:gd name="connsiteX5" fmla="*/ 272722 w 271438"/>
                <a:gd name="connsiteY5" fmla="*/ 0 h 327118"/>
                <a:gd name="connsiteX6" fmla="*/ 0 w 271438"/>
                <a:gd name="connsiteY6" fmla="*/ 0 h 327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1438" h="327118">
                  <a:moveTo>
                    <a:pt x="0" y="0"/>
                  </a:moveTo>
                  <a:lnTo>
                    <a:pt x="0" y="334078"/>
                  </a:lnTo>
                  <a:lnTo>
                    <a:pt x="267587" y="334078"/>
                  </a:lnTo>
                  <a:lnTo>
                    <a:pt x="272722" y="334078"/>
                  </a:lnTo>
                  <a:lnTo>
                    <a:pt x="272722" y="326780"/>
                  </a:lnTo>
                  <a:lnTo>
                    <a:pt x="2727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69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2786" name="Freeform: Shape 32785">
              <a:extLst>
                <a:ext uri="{FF2B5EF4-FFF2-40B4-BE49-F238E27FC236}">
                  <a16:creationId xmlns:a16="http://schemas.microsoft.com/office/drawing/2014/main" id="{B1DFFDC2-9F2D-4359-BB3E-3A598AD96B6D}"/>
                </a:ext>
              </a:extLst>
            </p:cNvPr>
            <p:cNvSpPr/>
            <p:nvPr/>
          </p:nvSpPr>
          <p:spPr>
            <a:xfrm>
              <a:off x="7660971" y="-234976"/>
              <a:ext cx="222718" cy="118319"/>
            </a:xfrm>
            <a:custGeom>
              <a:avLst/>
              <a:gdLst>
                <a:gd name="connsiteX0" fmla="*/ 165702 w 222718"/>
                <a:gd name="connsiteY0" fmla="*/ 3874 h 118319"/>
                <a:gd name="connsiteX1" fmla="*/ 141376 w 222718"/>
                <a:gd name="connsiteY1" fmla="*/ 1983 h 118319"/>
                <a:gd name="connsiteX2" fmla="*/ 111374 w 222718"/>
                <a:gd name="connsiteY2" fmla="*/ 8199 h 118319"/>
                <a:gd name="connsiteX3" fmla="*/ 85696 w 222718"/>
                <a:gd name="connsiteY3" fmla="*/ 3334 h 118319"/>
                <a:gd name="connsiteX4" fmla="*/ 61640 w 222718"/>
                <a:gd name="connsiteY4" fmla="*/ 3874 h 118319"/>
                <a:gd name="connsiteX5" fmla="*/ 1907 w 222718"/>
                <a:gd name="connsiteY5" fmla="*/ 50364 h 118319"/>
                <a:gd name="connsiteX6" fmla="*/ 15 w 222718"/>
                <a:gd name="connsiteY6" fmla="*/ 111720 h 118319"/>
                <a:gd name="connsiteX7" fmla="*/ 7583 w 222718"/>
                <a:gd name="connsiteY7" fmla="*/ 119288 h 118319"/>
                <a:gd name="connsiteX8" fmla="*/ 217598 w 222718"/>
                <a:gd name="connsiteY8" fmla="*/ 118748 h 118319"/>
                <a:gd name="connsiteX9" fmla="*/ 224895 w 222718"/>
                <a:gd name="connsiteY9" fmla="*/ 111179 h 118319"/>
                <a:gd name="connsiteX10" fmla="*/ 224084 w 222718"/>
                <a:gd name="connsiteY10" fmla="*/ 50094 h 118319"/>
                <a:gd name="connsiteX11" fmla="*/ 165702 w 222718"/>
                <a:gd name="connsiteY11" fmla="*/ 3874 h 118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2718" h="118319">
                  <a:moveTo>
                    <a:pt x="165702" y="3874"/>
                  </a:moveTo>
                  <a:cubicBezTo>
                    <a:pt x="158404" y="-451"/>
                    <a:pt x="149215" y="-1261"/>
                    <a:pt x="141376" y="1983"/>
                  </a:cubicBezTo>
                  <a:cubicBezTo>
                    <a:pt x="131916" y="6037"/>
                    <a:pt x="120293" y="8199"/>
                    <a:pt x="111374" y="8199"/>
                  </a:cubicBezTo>
                  <a:cubicBezTo>
                    <a:pt x="103535" y="8199"/>
                    <a:pt x="94346" y="6577"/>
                    <a:pt x="85696" y="3334"/>
                  </a:cubicBezTo>
                  <a:cubicBezTo>
                    <a:pt x="77858" y="90"/>
                    <a:pt x="68939" y="90"/>
                    <a:pt x="61640" y="3874"/>
                  </a:cubicBezTo>
                  <a:cubicBezTo>
                    <a:pt x="34612" y="19281"/>
                    <a:pt x="1907" y="42256"/>
                    <a:pt x="1907" y="50364"/>
                  </a:cubicBezTo>
                  <a:cubicBezTo>
                    <a:pt x="1907" y="60635"/>
                    <a:pt x="555" y="96043"/>
                    <a:pt x="15" y="111720"/>
                  </a:cubicBezTo>
                  <a:cubicBezTo>
                    <a:pt x="-256" y="116044"/>
                    <a:pt x="3258" y="119559"/>
                    <a:pt x="7583" y="119288"/>
                  </a:cubicBezTo>
                  <a:lnTo>
                    <a:pt x="217598" y="118748"/>
                  </a:lnTo>
                  <a:cubicBezTo>
                    <a:pt x="221652" y="118748"/>
                    <a:pt x="225166" y="115504"/>
                    <a:pt x="224895" y="111179"/>
                  </a:cubicBezTo>
                  <a:cubicBezTo>
                    <a:pt x="224625" y="94151"/>
                    <a:pt x="224084" y="53878"/>
                    <a:pt x="224084" y="50094"/>
                  </a:cubicBezTo>
                  <a:cubicBezTo>
                    <a:pt x="223544" y="41174"/>
                    <a:pt x="191649" y="19011"/>
                    <a:pt x="165702" y="3874"/>
                  </a:cubicBezTo>
                  <a:close/>
                </a:path>
              </a:pathLst>
            </a:custGeom>
            <a:solidFill>
              <a:schemeClr val="bg1"/>
            </a:solidFill>
            <a:ln w="69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2787" name="Freeform: Shape 32786">
              <a:extLst>
                <a:ext uri="{FF2B5EF4-FFF2-40B4-BE49-F238E27FC236}">
                  <a16:creationId xmlns:a16="http://schemas.microsoft.com/office/drawing/2014/main" id="{636A925D-F720-4A9A-8F43-9871F1ED1084}"/>
                </a:ext>
              </a:extLst>
            </p:cNvPr>
            <p:cNvSpPr/>
            <p:nvPr/>
          </p:nvSpPr>
          <p:spPr>
            <a:xfrm>
              <a:off x="7713422" y="-365706"/>
              <a:ext cx="118319" cy="118319"/>
            </a:xfrm>
            <a:custGeom>
              <a:avLst/>
              <a:gdLst>
                <a:gd name="connsiteX0" fmla="*/ 59193 w 118319"/>
                <a:gd name="connsiteY0" fmla="*/ 118387 h 118319"/>
                <a:gd name="connsiteX1" fmla="*/ 118387 w 118319"/>
                <a:gd name="connsiteY1" fmla="*/ 59193 h 118319"/>
                <a:gd name="connsiteX2" fmla="*/ 59193 w 118319"/>
                <a:gd name="connsiteY2" fmla="*/ 0 h 118319"/>
                <a:gd name="connsiteX3" fmla="*/ 0 w 118319"/>
                <a:gd name="connsiteY3" fmla="*/ 59193 h 118319"/>
                <a:gd name="connsiteX4" fmla="*/ 59193 w 118319"/>
                <a:gd name="connsiteY4" fmla="*/ 118387 h 118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8319" h="118319">
                  <a:moveTo>
                    <a:pt x="59193" y="118387"/>
                  </a:moveTo>
                  <a:cubicBezTo>
                    <a:pt x="91898" y="118387"/>
                    <a:pt x="118387" y="91899"/>
                    <a:pt x="118387" y="59193"/>
                  </a:cubicBezTo>
                  <a:cubicBezTo>
                    <a:pt x="118387" y="26488"/>
                    <a:pt x="91898" y="0"/>
                    <a:pt x="59193" y="0"/>
                  </a:cubicBezTo>
                  <a:cubicBezTo>
                    <a:pt x="26488" y="0"/>
                    <a:pt x="0" y="26488"/>
                    <a:pt x="0" y="59193"/>
                  </a:cubicBezTo>
                  <a:cubicBezTo>
                    <a:pt x="0" y="91899"/>
                    <a:pt x="26488" y="118387"/>
                    <a:pt x="59193" y="118387"/>
                  </a:cubicBezTo>
                  <a:close/>
                </a:path>
              </a:pathLst>
            </a:custGeom>
            <a:solidFill>
              <a:schemeClr val="bg1"/>
            </a:solidFill>
            <a:ln w="69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pic>
        <p:nvPicPr>
          <p:cNvPr id="61" name="Graphic 60">
            <a:extLst>
              <a:ext uri="{FF2B5EF4-FFF2-40B4-BE49-F238E27FC236}">
                <a16:creationId xmlns:a16="http://schemas.microsoft.com/office/drawing/2014/main" id="{1B55B71B-A98F-4B08-9B60-5D427DFAF38C}"/>
              </a:ext>
            </a:extLst>
          </p:cNvPr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7946008" y="2184328"/>
            <a:ext cx="458825" cy="367074"/>
          </a:xfrm>
          <a:prstGeom prst="rect">
            <a:avLst/>
          </a:prstGeom>
        </p:spPr>
      </p:pic>
      <p:grpSp>
        <p:nvGrpSpPr>
          <p:cNvPr id="62" name="Group 61">
            <a:extLst>
              <a:ext uri="{FF2B5EF4-FFF2-40B4-BE49-F238E27FC236}">
                <a16:creationId xmlns:a16="http://schemas.microsoft.com/office/drawing/2014/main" id="{C4C691B3-E5B1-4FBF-9BBD-1CB14556D538}"/>
              </a:ext>
            </a:extLst>
          </p:cNvPr>
          <p:cNvGrpSpPr/>
          <p:nvPr/>
        </p:nvGrpSpPr>
        <p:grpSpPr>
          <a:xfrm>
            <a:off x="7078945" y="5342929"/>
            <a:ext cx="267437" cy="334365"/>
            <a:chOff x="7634767" y="-420035"/>
            <a:chExt cx="271438" cy="327118"/>
          </a:xfrm>
        </p:grpSpPr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A3933B2F-C1C7-482E-A6AC-6A9B92459560}"/>
                </a:ext>
              </a:extLst>
            </p:cNvPr>
            <p:cNvSpPr/>
            <p:nvPr/>
          </p:nvSpPr>
          <p:spPr>
            <a:xfrm>
              <a:off x="7634767" y="-420035"/>
              <a:ext cx="271438" cy="327118"/>
            </a:xfrm>
            <a:custGeom>
              <a:avLst/>
              <a:gdLst>
                <a:gd name="connsiteX0" fmla="*/ 0 w 271438"/>
                <a:gd name="connsiteY0" fmla="*/ 0 h 327118"/>
                <a:gd name="connsiteX1" fmla="*/ 0 w 271438"/>
                <a:gd name="connsiteY1" fmla="*/ 334078 h 327118"/>
                <a:gd name="connsiteX2" fmla="*/ 267587 w 271438"/>
                <a:gd name="connsiteY2" fmla="*/ 334078 h 327118"/>
                <a:gd name="connsiteX3" fmla="*/ 272722 w 271438"/>
                <a:gd name="connsiteY3" fmla="*/ 334078 h 327118"/>
                <a:gd name="connsiteX4" fmla="*/ 272722 w 271438"/>
                <a:gd name="connsiteY4" fmla="*/ 326780 h 327118"/>
                <a:gd name="connsiteX5" fmla="*/ 272722 w 271438"/>
                <a:gd name="connsiteY5" fmla="*/ 0 h 327118"/>
                <a:gd name="connsiteX6" fmla="*/ 0 w 271438"/>
                <a:gd name="connsiteY6" fmla="*/ 0 h 327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1438" h="327118">
                  <a:moveTo>
                    <a:pt x="0" y="0"/>
                  </a:moveTo>
                  <a:lnTo>
                    <a:pt x="0" y="334078"/>
                  </a:lnTo>
                  <a:lnTo>
                    <a:pt x="267587" y="334078"/>
                  </a:lnTo>
                  <a:lnTo>
                    <a:pt x="272722" y="334078"/>
                  </a:lnTo>
                  <a:lnTo>
                    <a:pt x="272722" y="326780"/>
                  </a:lnTo>
                  <a:lnTo>
                    <a:pt x="2727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69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4F753D9B-A5F9-424B-9637-4F4A4B362725}"/>
                </a:ext>
              </a:extLst>
            </p:cNvPr>
            <p:cNvSpPr/>
            <p:nvPr/>
          </p:nvSpPr>
          <p:spPr>
            <a:xfrm>
              <a:off x="7660971" y="-234976"/>
              <a:ext cx="222718" cy="118319"/>
            </a:xfrm>
            <a:custGeom>
              <a:avLst/>
              <a:gdLst>
                <a:gd name="connsiteX0" fmla="*/ 165702 w 222718"/>
                <a:gd name="connsiteY0" fmla="*/ 3874 h 118319"/>
                <a:gd name="connsiteX1" fmla="*/ 141376 w 222718"/>
                <a:gd name="connsiteY1" fmla="*/ 1983 h 118319"/>
                <a:gd name="connsiteX2" fmla="*/ 111374 w 222718"/>
                <a:gd name="connsiteY2" fmla="*/ 8199 h 118319"/>
                <a:gd name="connsiteX3" fmla="*/ 85696 w 222718"/>
                <a:gd name="connsiteY3" fmla="*/ 3334 h 118319"/>
                <a:gd name="connsiteX4" fmla="*/ 61640 w 222718"/>
                <a:gd name="connsiteY4" fmla="*/ 3874 h 118319"/>
                <a:gd name="connsiteX5" fmla="*/ 1907 w 222718"/>
                <a:gd name="connsiteY5" fmla="*/ 50364 h 118319"/>
                <a:gd name="connsiteX6" fmla="*/ 15 w 222718"/>
                <a:gd name="connsiteY6" fmla="*/ 111720 h 118319"/>
                <a:gd name="connsiteX7" fmla="*/ 7583 w 222718"/>
                <a:gd name="connsiteY7" fmla="*/ 119288 h 118319"/>
                <a:gd name="connsiteX8" fmla="*/ 217598 w 222718"/>
                <a:gd name="connsiteY8" fmla="*/ 118748 h 118319"/>
                <a:gd name="connsiteX9" fmla="*/ 224895 w 222718"/>
                <a:gd name="connsiteY9" fmla="*/ 111179 h 118319"/>
                <a:gd name="connsiteX10" fmla="*/ 224084 w 222718"/>
                <a:gd name="connsiteY10" fmla="*/ 50094 h 118319"/>
                <a:gd name="connsiteX11" fmla="*/ 165702 w 222718"/>
                <a:gd name="connsiteY11" fmla="*/ 3874 h 118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2718" h="118319">
                  <a:moveTo>
                    <a:pt x="165702" y="3874"/>
                  </a:moveTo>
                  <a:cubicBezTo>
                    <a:pt x="158404" y="-451"/>
                    <a:pt x="149215" y="-1261"/>
                    <a:pt x="141376" y="1983"/>
                  </a:cubicBezTo>
                  <a:cubicBezTo>
                    <a:pt x="131916" y="6037"/>
                    <a:pt x="120293" y="8199"/>
                    <a:pt x="111374" y="8199"/>
                  </a:cubicBezTo>
                  <a:cubicBezTo>
                    <a:pt x="103535" y="8199"/>
                    <a:pt x="94346" y="6577"/>
                    <a:pt x="85696" y="3334"/>
                  </a:cubicBezTo>
                  <a:cubicBezTo>
                    <a:pt x="77858" y="90"/>
                    <a:pt x="68939" y="90"/>
                    <a:pt x="61640" y="3874"/>
                  </a:cubicBezTo>
                  <a:cubicBezTo>
                    <a:pt x="34612" y="19281"/>
                    <a:pt x="1907" y="42256"/>
                    <a:pt x="1907" y="50364"/>
                  </a:cubicBezTo>
                  <a:cubicBezTo>
                    <a:pt x="1907" y="60635"/>
                    <a:pt x="555" y="96043"/>
                    <a:pt x="15" y="111720"/>
                  </a:cubicBezTo>
                  <a:cubicBezTo>
                    <a:pt x="-256" y="116044"/>
                    <a:pt x="3258" y="119559"/>
                    <a:pt x="7583" y="119288"/>
                  </a:cubicBezTo>
                  <a:lnTo>
                    <a:pt x="217598" y="118748"/>
                  </a:lnTo>
                  <a:cubicBezTo>
                    <a:pt x="221652" y="118748"/>
                    <a:pt x="225166" y="115504"/>
                    <a:pt x="224895" y="111179"/>
                  </a:cubicBezTo>
                  <a:cubicBezTo>
                    <a:pt x="224625" y="94151"/>
                    <a:pt x="224084" y="53878"/>
                    <a:pt x="224084" y="50094"/>
                  </a:cubicBezTo>
                  <a:cubicBezTo>
                    <a:pt x="223544" y="41174"/>
                    <a:pt x="191649" y="19011"/>
                    <a:pt x="165702" y="3874"/>
                  </a:cubicBezTo>
                  <a:close/>
                </a:path>
              </a:pathLst>
            </a:custGeom>
            <a:solidFill>
              <a:schemeClr val="bg1"/>
            </a:solidFill>
            <a:ln w="69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07448B7A-6142-45F2-A1DC-001277FFD735}"/>
                </a:ext>
              </a:extLst>
            </p:cNvPr>
            <p:cNvSpPr/>
            <p:nvPr/>
          </p:nvSpPr>
          <p:spPr>
            <a:xfrm>
              <a:off x="7713422" y="-365706"/>
              <a:ext cx="118319" cy="118319"/>
            </a:xfrm>
            <a:custGeom>
              <a:avLst/>
              <a:gdLst>
                <a:gd name="connsiteX0" fmla="*/ 59193 w 118319"/>
                <a:gd name="connsiteY0" fmla="*/ 118387 h 118319"/>
                <a:gd name="connsiteX1" fmla="*/ 118387 w 118319"/>
                <a:gd name="connsiteY1" fmla="*/ 59193 h 118319"/>
                <a:gd name="connsiteX2" fmla="*/ 59193 w 118319"/>
                <a:gd name="connsiteY2" fmla="*/ 0 h 118319"/>
                <a:gd name="connsiteX3" fmla="*/ 0 w 118319"/>
                <a:gd name="connsiteY3" fmla="*/ 59193 h 118319"/>
                <a:gd name="connsiteX4" fmla="*/ 59193 w 118319"/>
                <a:gd name="connsiteY4" fmla="*/ 118387 h 118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8319" h="118319">
                  <a:moveTo>
                    <a:pt x="59193" y="118387"/>
                  </a:moveTo>
                  <a:cubicBezTo>
                    <a:pt x="91898" y="118387"/>
                    <a:pt x="118387" y="91899"/>
                    <a:pt x="118387" y="59193"/>
                  </a:cubicBezTo>
                  <a:cubicBezTo>
                    <a:pt x="118387" y="26488"/>
                    <a:pt x="91898" y="0"/>
                    <a:pt x="59193" y="0"/>
                  </a:cubicBezTo>
                  <a:cubicBezTo>
                    <a:pt x="26488" y="0"/>
                    <a:pt x="0" y="26488"/>
                    <a:pt x="0" y="59193"/>
                  </a:cubicBezTo>
                  <a:cubicBezTo>
                    <a:pt x="0" y="91899"/>
                    <a:pt x="26488" y="118387"/>
                    <a:pt x="59193" y="118387"/>
                  </a:cubicBezTo>
                  <a:close/>
                </a:path>
              </a:pathLst>
            </a:custGeom>
            <a:solidFill>
              <a:schemeClr val="bg1"/>
            </a:solidFill>
            <a:ln w="69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AE19CEE9-4C18-4394-AF6D-D170D3CD6D63}"/>
              </a:ext>
            </a:extLst>
          </p:cNvPr>
          <p:cNvGrpSpPr/>
          <p:nvPr/>
        </p:nvGrpSpPr>
        <p:grpSpPr>
          <a:xfrm>
            <a:off x="6125302" y="5340528"/>
            <a:ext cx="267437" cy="334365"/>
            <a:chOff x="7634767" y="-420035"/>
            <a:chExt cx="271438" cy="327118"/>
          </a:xfrm>
        </p:grpSpPr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6BE537FD-9862-4E08-A7A4-E88F1334E030}"/>
                </a:ext>
              </a:extLst>
            </p:cNvPr>
            <p:cNvSpPr/>
            <p:nvPr/>
          </p:nvSpPr>
          <p:spPr>
            <a:xfrm>
              <a:off x="7634767" y="-420035"/>
              <a:ext cx="271438" cy="327118"/>
            </a:xfrm>
            <a:custGeom>
              <a:avLst/>
              <a:gdLst>
                <a:gd name="connsiteX0" fmla="*/ 0 w 271438"/>
                <a:gd name="connsiteY0" fmla="*/ 0 h 327118"/>
                <a:gd name="connsiteX1" fmla="*/ 0 w 271438"/>
                <a:gd name="connsiteY1" fmla="*/ 334078 h 327118"/>
                <a:gd name="connsiteX2" fmla="*/ 267587 w 271438"/>
                <a:gd name="connsiteY2" fmla="*/ 334078 h 327118"/>
                <a:gd name="connsiteX3" fmla="*/ 272722 w 271438"/>
                <a:gd name="connsiteY3" fmla="*/ 334078 h 327118"/>
                <a:gd name="connsiteX4" fmla="*/ 272722 w 271438"/>
                <a:gd name="connsiteY4" fmla="*/ 326780 h 327118"/>
                <a:gd name="connsiteX5" fmla="*/ 272722 w 271438"/>
                <a:gd name="connsiteY5" fmla="*/ 0 h 327118"/>
                <a:gd name="connsiteX6" fmla="*/ 0 w 271438"/>
                <a:gd name="connsiteY6" fmla="*/ 0 h 327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1438" h="327118">
                  <a:moveTo>
                    <a:pt x="0" y="0"/>
                  </a:moveTo>
                  <a:lnTo>
                    <a:pt x="0" y="334078"/>
                  </a:lnTo>
                  <a:lnTo>
                    <a:pt x="267587" y="334078"/>
                  </a:lnTo>
                  <a:lnTo>
                    <a:pt x="272722" y="334078"/>
                  </a:lnTo>
                  <a:lnTo>
                    <a:pt x="272722" y="326780"/>
                  </a:lnTo>
                  <a:lnTo>
                    <a:pt x="2727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69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481EF8B9-CCBC-438C-A263-AE264740D60E}"/>
                </a:ext>
              </a:extLst>
            </p:cNvPr>
            <p:cNvSpPr/>
            <p:nvPr/>
          </p:nvSpPr>
          <p:spPr>
            <a:xfrm>
              <a:off x="7660971" y="-234976"/>
              <a:ext cx="222718" cy="118319"/>
            </a:xfrm>
            <a:custGeom>
              <a:avLst/>
              <a:gdLst>
                <a:gd name="connsiteX0" fmla="*/ 165702 w 222718"/>
                <a:gd name="connsiteY0" fmla="*/ 3874 h 118319"/>
                <a:gd name="connsiteX1" fmla="*/ 141376 w 222718"/>
                <a:gd name="connsiteY1" fmla="*/ 1983 h 118319"/>
                <a:gd name="connsiteX2" fmla="*/ 111374 w 222718"/>
                <a:gd name="connsiteY2" fmla="*/ 8199 h 118319"/>
                <a:gd name="connsiteX3" fmla="*/ 85696 w 222718"/>
                <a:gd name="connsiteY3" fmla="*/ 3334 h 118319"/>
                <a:gd name="connsiteX4" fmla="*/ 61640 w 222718"/>
                <a:gd name="connsiteY4" fmla="*/ 3874 h 118319"/>
                <a:gd name="connsiteX5" fmla="*/ 1907 w 222718"/>
                <a:gd name="connsiteY5" fmla="*/ 50364 h 118319"/>
                <a:gd name="connsiteX6" fmla="*/ 15 w 222718"/>
                <a:gd name="connsiteY6" fmla="*/ 111720 h 118319"/>
                <a:gd name="connsiteX7" fmla="*/ 7583 w 222718"/>
                <a:gd name="connsiteY7" fmla="*/ 119288 h 118319"/>
                <a:gd name="connsiteX8" fmla="*/ 217598 w 222718"/>
                <a:gd name="connsiteY8" fmla="*/ 118748 h 118319"/>
                <a:gd name="connsiteX9" fmla="*/ 224895 w 222718"/>
                <a:gd name="connsiteY9" fmla="*/ 111179 h 118319"/>
                <a:gd name="connsiteX10" fmla="*/ 224084 w 222718"/>
                <a:gd name="connsiteY10" fmla="*/ 50094 h 118319"/>
                <a:gd name="connsiteX11" fmla="*/ 165702 w 222718"/>
                <a:gd name="connsiteY11" fmla="*/ 3874 h 118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2718" h="118319">
                  <a:moveTo>
                    <a:pt x="165702" y="3874"/>
                  </a:moveTo>
                  <a:cubicBezTo>
                    <a:pt x="158404" y="-451"/>
                    <a:pt x="149215" y="-1261"/>
                    <a:pt x="141376" y="1983"/>
                  </a:cubicBezTo>
                  <a:cubicBezTo>
                    <a:pt x="131916" y="6037"/>
                    <a:pt x="120293" y="8199"/>
                    <a:pt x="111374" y="8199"/>
                  </a:cubicBezTo>
                  <a:cubicBezTo>
                    <a:pt x="103535" y="8199"/>
                    <a:pt x="94346" y="6577"/>
                    <a:pt x="85696" y="3334"/>
                  </a:cubicBezTo>
                  <a:cubicBezTo>
                    <a:pt x="77858" y="90"/>
                    <a:pt x="68939" y="90"/>
                    <a:pt x="61640" y="3874"/>
                  </a:cubicBezTo>
                  <a:cubicBezTo>
                    <a:pt x="34612" y="19281"/>
                    <a:pt x="1907" y="42256"/>
                    <a:pt x="1907" y="50364"/>
                  </a:cubicBezTo>
                  <a:cubicBezTo>
                    <a:pt x="1907" y="60635"/>
                    <a:pt x="555" y="96043"/>
                    <a:pt x="15" y="111720"/>
                  </a:cubicBezTo>
                  <a:cubicBezTo>
                    <a:pt x="-256" y="116044"/>
                    <a:pt x="3258" y="119559"/>
                    <a:pt x="7583" y="119288"/>
                  </a:cubicBezTo>
                  <a:lnTo>
                    <a:pt x="217598" y="118748"/>
                  </a:lnTo>
                  <a:cubicBezTo>
                    <a:pt x="221652" y="118748"/>
                    <a:pt x="225166" y="115504"/>
                    <a:pt x="224895" y="111179"/>
                  </a:cubicBezTo>
                  <a:cubicBezTo>
                    <a:pt x="224625" y="94151"/>
                    <a:pt x="224084" y="53878"/>
                    <a:pt x="224084" y="50094"/>
                  </a:cubicBezTo>
                  <a:cubicBezTo>
                    <a:pt x="223544" y="41174"/>
                    <a:pt x="191649" y="19011"/>
                    <a:pt x="165702" y="3874"/>
                  </a:cubicBezTo>
                  <a:close/>
                </a:path>
              </a:pathLst>
            </a:custGeom>
            <a:solidFill>
              <a:schemeClr val="bg1"/>
            </a:solidFill>
            <a:ln w="69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954C2B91-E933-4E8F-A937-B1C9CD5B37D0}"/>
                </a:ext>
              </a:extLst>
            </p:cNvPr>
            <p:cNvSpPr/>
            <p:nvPr/>
          </p:nvSpPr>
          <p:spPr>
            <a:xfrm>
              <a:off x="7713422" y="-365706"/>
              <a:ext cx="118319" cy="118319"/>
            </a:xfrm>
            <a:custGeom>
              <a:avLst/>
              <a:gdLst>
                <a:gd name="connsiteX0" fmla="*/ 59193 w 118319"/>
                <a:gd name="connsiteY0" fmla="*/ 118387 h 118319"/>
                <a:gd name="connsiteX1" fmla="*/ 118387 w 118319"/>
                <a:gd name="connsiteY1" fmla="*/ 59193 h 118319"/>
                <a:gd name="connsiteX2" fmla="*/ 59193 w 118319"/>
                <a:gd name="connsiteY2" fmla="*/ 0 h 118319"/>
                <a:gd name="connsiteX3" fmla="*/ 0 w 118319"/>
                <a:gd name="connsiteY3" fmla="*/ 59193 h 118319"/>
                <a:gd name="connsiteX4" fmla="*/ 59193 w 118319"/>
                <a:gd name="connsiteY4" fmla="*/ 118387 h 118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8319" h="118319">
                  <a:moveTo>
                    <a:pt x="59193" y="118387"/>
                  </a:moveTo>
                  <a:cubicBezTo>
                    <a:pt x="91898" y="118387"/>
                    <a:pt x="118387" y="91899"/>
                    <a:pt x="118387" y="59193"/>
                  </a:cubicBezTo>
                  <a:cubicBezTo>
                    <a:pt x="118387" y="26488"/>
                    <a:pt x="91898" y="0"/>
                    <a:pt x="59193" y="0"/>
                  </a:cubicBezTo>
                  <a:cubicBezTo>
                    <a:pt x="26488" y="0"/>
                    <a:pt x="0" y="26488"/>
                    <a:pt x="0" y="59193"/>
                  </a:cubicBezTo>
                  <a:cubicBezTo>
                    <a:pt x="0" y="91899"/>
                    <a:pt x="26488" y="118387"/>
                    <a:pt x="59193" y="118387"/>
                  </a:cubicBezTo>
                  <a:close/>
                </a:path>
              </a:pathLst>
            </a:custGeom>
            <a:solidFill>
              <a:schemeClr val="bg1"/>
            </a:solidFill>
            <a:ln w="69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pic>
        <p:nvPicPr>
          <p:cNvPr id="70" name="Graphic 69">
            <a:extLst>
              <a:ext uri="{FF2B5EF4-FFF2-40B4-BE49-F238E27FC236}">
                <a16:creationId xmlns:a16="http://schemas.microsoft.com/office/drawing/2014/main" id="{1DEFF758-92F7-4D03-87EC-F10B54D3726A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001710" y="1248848"/>
            <a:ext cx="345393" cy="330330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id="{50FDD40F-BE2E-4479-AD34-E0C8F285189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904493" y="1206192"/>
            <a:ext cx="446563" cy="401739"/>
          </a:xfrm>
          <a:prstGeom prst="rect">
            <a:avLst/>
          </a:prstGeom>
        </p:spPr>
      </p:pic>
      <p:grpSp>
        <p:nvGrpSpPr>
          <p:cNvPr id="32791" name="Group 32790">
            <a:extLst>
              <a:ext uri="{FF2B5EF4-FFF2-40B4-BE49-F238E27FC236}">
                <a16:creationId xmlns:a16="http://schemas.microsoft.com/office/drawing/2014/main" id="{A93731F5-B0C9-4650-B621-434CE52F5A4D}"/>
              </a:ext>
            </a:extLst>
          </p:cNvPr>
          <p:cNvGrpSpPr/>
          <p:nvPr/>
        </p:nvGrpSpPr>
        <p:grpSpPr>
          <a:xfrm>
            <a:off x="5581551" y="1183070"/>
            <a:ext cx="50607" cy="459965"/>
            <a:chOff x="6189484" y="1405883"/>
            <a:chExt cx="45720" cy="400549"/>
          </a:xfrm>
          <a:noFill/>
        </p:grpSpPr>
        <p:sp>
          <p:nvSpPr>
            <p:cNvPr id="32790" name="Rectangle 32789">
              <a:extLst>
                <a:ext uri="{FF2B5EF4-FFF2-40B4-BE49-F238E27FC236}">
                  <a16:creationId xmlns:a16="http://schemas.microsoft.com/office/drawing/2014/main" id="{41337162-FDBF-494D-BBF8-C9572780EF26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EB61E1AE-269E-4743-895B-BF8941EB0603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AFD213CC-FA6C-41E5-93D0-AA8AF679E45C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6CD01888-B4E7-4A45-A52A-780A242DF3D0}"/>
              </a:ext>
            </a:extLst>
          </p:cNvPr>
          <p:cNvGrpSpPr/>
          <p:nvPr/>
        </p:nvGrpSpPr>
        <p:grpSpPr>
          <a:xfrm rot="5400000">
            <a:off x="7186411" y="1904311"/>
            <a:ext cx="52502" cy="443364"/>
            <a:chOff x="6189484" y="1405883"/>
            <a:chExt cx="45720" cy="400549"/>
          </a:xfrm>
          <a:noFill/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3FBE7032-0CEE-4E04-A483-3B93563533E5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093D5465-0D03-45BD-BC35-7425C22ED93A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47D24723-B065-4F3B-9A35-D1DD45262F43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EB66E6EC-77A7-4EB2-B6DE-FB28246F8F45}"/>
              </a:ext>
            </a:extLst>
          </p:cNvPr>
          <p:cNvGrpSpPr/>
          <p:nvPr/>
        </p:nvGrpSpPr>
        <p:grpSpPr>
          <a:xfrm rot="5400000">
            <a:off x="7186391" y="1413030"/>
            <a:ext cx="52502" cy="443364"/>
            <a:chOff x="6189484" y="1405883"/>
            <a:chExt cx="45720" cy="400549"/>
          </a:xfrm>
          <a:noFill/>
        </p:grpSpPr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1E5E6919-8169-4375-8FD6-16C49DF5F6FF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CCC86C7C-B8E8-4F1A-9C8A-CD43978D4958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98C63BD1-913C-4A74-ADBA-5C73EE9938FF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3604624D-BCCB-40C1-835D-C2A9CB682C2F}"/>
              </a:ext>
            </a:extLst>
          </p:cNvPr>
          <p:cNvGrpSpPr/>
          <p:nvPr/>
        </p:nvGrpSpPr>
        <p:grpSpPr>
          <a:xfrm>
            <a:off x="5958360" y="1183070"/>
            <a:ext cx="50607" cy="459965"/>
            <a:chOff x="6189484" y="1405883"/>
            <a:chExt cx="45720" cy="400549"/>
          </a:xfrm>
          <a:noFill/>
        </p:grpSpPr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B9230492-8F45-4CF9-B232-BF085703F0ED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8A4123E9-E08D-4FE6-816E-BB20282531E3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2874F13F-7AB1-47E1-B514-AFE2C73E7C21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B44E4D80-DD5F-4FF9-8C97-C00FE9A510A0}"/>
              </a:ext>
            </a:extLst>
          </p:cNvPr>
          <p:cNvGrpSpPr/>
          <p:nvPr/>
        </p:nvGrpSpPr>
        <p:grpSpPr>
          <a:xfrm>
            <a:off x="6508121" y="1183986"/>
            <a:ext cx="50607" cy="459965"/>
            <a:chOff x="6189484" y="1405883"/>
            <a:chExt cx="45720" cy="400549"/>
          </a:xfrm>
          <a:noFill/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121711D2-4111-42B5-9C48-031841A2469C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DC67161D-D97D-4B2F-885B-C54932599103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EEB77BE5-DF6C-49A0-BF7C-9486EF3AE7EC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01856334-F932-4918-9C6D-7102B4DC8927}"/>
              </a:ext>
            </a:extLst>
          </p:cNvPr>
          <p:cNvGrpSpPr/>
          <p:nvPr/>
        </p:nvGrpSpPr>
        <p:grpSpPr>
          <a:xfrm>
            <a:off x="6965657" y="1183189"/>
            <a:ext cx="50607" cy="459965"/>
            <a:chOff x="6189484" y="1405883"/>
            <a:chExt cx="45720" cy="400549"/>
          </a:xfrm>
          <a:noFill/>
        </p:grpSpPr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254C0E4C-E67E-4FD4-9886-77024D98C307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9B3E37FD-C575-46CC-87C4-ED2FF8DCA428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EC38BBBC-C987-4F5D-9D7C-04184B7246EA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F99D670E-B274-4924-8C30-84D45BBCBD7E}"/>
              </a:ext>
            </a:extLst>
          </p:cNvPr>
          <p:cNvGrpSpPr/>
          <p:nvPr/>
        </p:nvGrpSpPr>
        <p:grpSpPr>
          <a:xfrm>
            <a:off x="6966656" y="2137881"/>
            <a:ext cx="50607" cy="459965"/>
            <a:chOff x="6189484" y="1405883"/>
            <a:chExt cx="45720" cy="400549"/>
          </a:xfrm>
          <a:noFill/>
        </p:grpSpPr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40C27AEE-65DC-401D-8283-7426481D84B1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7B1FFC8C-85E3-477F-B741-12921F14A77A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B38C796C-BC5C-40F5-8877-5A6B24077896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2A53F632-0A20-4C3F-B9B6-EE70126F3812}"/>
              </a:ext>
            </a:extLst>
          </p:cNvPr>
          <p:cNvGrpSpPr/>
          <p:nvPr/>
        </p:nvGrpSpPr>
        <p:grpSpPr>
          <a:xfrm>
            <a:off x="6502684" y="2137881"/>
            <a:ext cx="50607" cy="459965"/>
            <a:chOff x="6189484" y="1405883"/>
            <a:chExt cx="45720" cy="400549"/>
          </a:xfrm>
          <a:noFill/>
        </p:grpSpPr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0EDC3133-6273-41D9-9FDC-7C43BCC86BF2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EDB3EB95-9274-4B4F-8721-390536613E5D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675AD2DE-6332-478D-901C-AE2AE07A0D4F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00267BC3-7411-4928-9C3A-24D20AFAD2BE}"/>
              </a:ext>
            </a:extLst>
          </p:cNvPr>
          <p:cNvGrpSpPr/>
          <p:nvPr/>
        </p:nvGrpSpPr>
        <p:grpSpPr>
          <a:xfrm>
            <a:off x="7405439" y="2131058"/>
            <a:ext cx="50607" cy="459965"/>
            <a:chOff x="6189484" y="1405883"/>
            <a:chExt cx="45720" cy="400549"/>
          </a:xfrm>
          <a:noFill/>
        </p:grpSpPr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B689A358-8600-4601-AE55-4D8742A90D84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BE0D074F-0E88-4DDC-AEF5-845109A37AA5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354C6982-A6E8-4F50-A630-E70613377CA6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32793" name="Straight Arrow Connector 32792">
            <a:extLst>
              <a:ext uri="{FF2B5EF4-FFF2-40B4-BE49-F238E27FC236}">
                <a16:creationId xmlns:a16="http://schemas.microsoft.com/office/drawing/2014/main" id="{CC289E26-2B42-420A-BD7A-7203BC590C06}"/>
              </a:ext>
            </a:extLst>
          </p:cNvPr>
          <p:cNvCxnSpPr>
            <a:stCxn id="32790" idx="3"/>
            <a:endCxn id="85" idx="1"/>
          </p:cNvCxnSpPr>
          <p:nvPr/>
        </p:nvCxnSpPr>
        <p:spPr>
          <a:xfrm>
            <a:off x="5632158" y="1413045"/>
            <a:ext cx="326204" cy="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795" name="Straight Arrow Connector 32794">
            <a:extLst>
              <a:ext uri="{FF2B5EF4-FFF2-40B4-BE49-F238E27FC236}">
                <a16:creationId xmlns:a16="http://schemas.microsoft.com/office/drawing/2014/main" id="{393E7C6F-A9B1-4363-9B0D-F6AB316C44D7}"/>
              </a:ext>
            </a:extLst>
          </p:cNvPr>
          <p:cNvCxnSpPr>
            <a:stCxn id="89" idx="3"/>
            <a:endCxn id="93" idx="1"/>
          </p:cNvCxnSpPr>
          <p:nvPr/>
        </p:nvCxnSpPr>
        <p:spPr>
          <a:xfrm flipV="1">
            <a:off x="6558728" y="1413164"/>
            <a:ext cx="406931" cy="7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797" name="Straight Arrow Connector 32796">
            <a:extLst>
              <a:ext uri="{FF2B5EF4-FFF2-40B4-BE49-F238E27FC236}">
                <a16:creationId xmlns:a16="http://schemas.microsoft.com/office/drawing/2014/main" id="{5BD3E657-AE3A-4514-BAEA-0C3E29B45550}"/>
              </a:ext>
            </a:extLst>
          </p:cNvPr>
          <p:cNvCxnSpPr>
            <a:stCxn id="81" idx="3"/>
            <a:endCxn id="77" idx="1"/>
          </p:cNvCxnSpPr>
          <p:nvPr/>
        </p:nvCxnSpPr>
        <p:spPr>
          <a:xfrm>
            <a:off x="7212650" y="1660963"/>
            <a:ext cx="20" cy="4387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799" name="Straight Arrow Connector 32798">
            <a:extLst>
              <a:ext uri="{FF2B5EF4-FFF2-40B4-BE49-F238E27FC236}">
                <a16:creationId xmlns:a16="http://schemas.microsoft.com/office/drawing/2014/main" id="{DDAFDB33-3B29-402A-80AC-FB7D15947195}"/>
              </a:ext>
            </a:extLst>
          </p:cNvPr>
          <p:cNvCxnSpPr>
            <a:stCxn id="97" idx="1"/>
            <a:endCxn id="101" idx="3"/>
          </p:cNvCxnSpPr>
          <p:nvPr/>
        </p:nvCxnSpPr>
        <p:spPr>
          <a:xfrm flipH="1">
            <a:off x="6553291" y="2367856"/>
            <a:ext cx="41336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FDE5EFE7-FE22-408C-B396-6C4C7F324D88}"/>
              </a:ext>
            </a:extLst>
          </p:cNvPr>
          <p:cNvGrpSpPr/>
          <p:nvPr/>
        </p:nvGrpSpPr>
        <p:grpSpPr>
          <a:xfrm>
            <a:off x="7862357" y="2131058"/>
            <a:ext cx="50607" cy="459965"/>
            <a:chOff x="6189484" y="1405883"/>
            <a:chExt cx="45720" cy="400549"/>
          </a:xfrm>
          <a:noFill/>
        </p:grpSpPr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B2ED912A-B01E-4BBC-A349-F269CDD28531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1761275E-C764-4F79-AC10-D2E1F9958B28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14964400-93D7-4E2B-9EAE-65054A7C3D20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657E91AA-C964-4369-AD06-DC489C9C9BC8}"/>
              </a:ext>
            </a:extLst>
          </p:cNvPr>
          <p:cNvGrpSpPr/>
          <p:nvPr/>
        </p:nvGrpSpPr>
        <p:grpSpPr>
          <a:xfrm>
            <a:off x="8439446" y="2131058"/>
            <a:ext cx="50607" cy="459965"/>
            <a:chOff x="6189484" y="1405883"/>
            <a:chExt cx="45720" cy="400549"/>
          </a:xfrm>
          <a:noFill/>
        </p:grpSpPr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358EB006-7646-4848-AFDF-51C0D6589036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AEE0367D-FBD2-4AEA-872B-6FB022D4AB3C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C5D6EAA7-4ECF-45E5-BFD8-D2D64A2BEAE6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45F30345-AD0F-4AE4-8FAC-AF9C965024A8}"/>
              </a:ext>
            </a:extLst>
          </p:cNvPr>
          <p:cNvGrpSpPr/>
          <p:nvPr/>
        </p:nvGrpSpPr>
        <p:grpSpPr>
          <a:xfrm>
            <a:off x="8923652" y="2131058"/>
            <a:ext cx="50607" cy="459965"/>
            <a:chOff x="6189484" y="1405883"/>
            <a:chExt cx="45720" cy="400549"/>
          </a:xfrm>
          <a:noFill/>
        </p:grpSpPr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62733D7C-6B9C-430E-8DA3-D14F83526BC0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7E8FBA85-5B19-4B73-98B6-9C2178E3BAD6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2758A1D1-756A-494C-B863-4E27D270D77F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63EC704D-C7AB-4823-A768-FF4FE4C23A53}"/>
              </a:ext>
            </a:extLst>
          </p:cNvPr>
          <p:cNvCxnSpPr>
            <a:stCxn id="105" idx="3"/>
            <a:endCxn id="119" idx="1"/>
          </p:cNvCxnSpPr>
          <p:nvPr/>
        </p:nvCxnSpPr>
        <p:spPr>
          <a:xfrm>
            <a:off x="7456046" y="2361033"/>
            <a:ext cx="40631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117F4A3-7A5B-4DBD-8175-19F53946AFA9}"/>
              </a:ext>
            </a:extLst>
          </p:cNvPr>
          <p:cNvCxnSpPr>
            <a:stCxn id="125" idx="3"/>
            <a:endCxn id="129" idx="1"/>
          </p:cNvCxnSpPr>
          <p:nvPr/>
        </p:nvCxnSpPr>
        <p:spPr>
          <a:xfrm>
            <a:off x="8490052" y="2514360"/>
            <a:ext cx="4336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4B24C565-EFED-40F8-89D5-A097A9C47C2A}"/>
              </a:ext>
            </a:extLst>
          </p:cNvPr>
          <p:cNvGrpSpPr/>
          <p:nvPr/>
        </p:nvGrpSpPr>
        <p:grpSpPr>
          <a:xfrm>
            <a:off x="7412757" y="1184860"/>
            <a:ext cx="50607" cy="459965"/>
            <a:chOff x="6189484" y="1405883"/>
            <a:chExt cx="45720" cy="400549"/>
          </a:xfrm>
          <a:noFill/>
        </p:grpSpPr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0E938B2E-672B-4922-84D1-E1A1DE3204D8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BD1C5FAC-56B6-4F7C-874E-00B6B86C5E7B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5DF81AFB-D629-4C68-933F-60262EE1755D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232D46CB-7FF1-4E54-AA28-F994E913C9C4}"/>
              </a:ext>
            </a:extLst>
          </p:cNvPr>
          <p:cNvCxnSpPr>
            <a:stCxn id="135" idx="3"/>
            <a:endCxn id="128" idx="1"/>
          </p:cNvCxnSpPr>
          <p:nvPr/>
        </p:nvCxnSpPr>
        <p:spPr>
          <a:xfrm>
            <a:off x="7463364" y="1414835"/>
            <a:ext cx="1460288" cy="792887"/>
          </a:xfrm>
          <a:prstGeom prst="bentConnector3">
            <a:avLst>
              <a:gd name="adj1" fmla="val 81948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BF618DA6-C9CC-4367-8375-4B6DBC1126E1}"/>
              </a:ext>
            </a:extLst>
          </p:cNvPr>
          <p:cNvGrpSpPr/>
          <p:nvPr/>
        </p:nvGrpSpPr>
        <p:grpSpPr>
          <a:xfrm rot="5400000">
            <a:off x="9151670" y="1916200"/>
            <a:ext cx="52502" cy="443364"/>
            <a:chOff x="6189484" y="1405883"/>
            <a:chExt cx="45720" cy="400549"/>
          </a:xfrm>
          <a:noFill/>
        </p:grpSpPr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44A15091-14E2-461D-8278-6F32E4C8D461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0BD29338-EF3F-40AC-A4A3-16019F05638E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C4B58C5A-B554-4E70-A3AE-26C6B94108D2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B378FE86-A39A-4259-9280-37541AE3945D}"/>
              </a:ext>
            </a:extLst>
          </p:cNvPr>
          <p:cNvGrpSpPr/>
          <p:nvPr/>
        </p:nvGrpSpPr>
        <p:grpSpPr>
          <a:xfrm rot="5400000">
            <a:off x="9151670" y="1403175"/>
            <a:ext cx="52502" cy="443364"/>
            <a:chOff x="6189484" y="1405883"/>
            <a:chExt cx="45720" cy="400549"/>
          </a:xfrm>
          <a:noFill/>
        </p:grpSpPr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14669620-A563-480E-A1EB-FE8A715AC5FF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5DAB9C2F-F861-4A00-B3FE-50E2D9B2A873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FB973E34-F39F-4721-82BD-00F88BDDAF2E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9081592A-E217-4CEA-85C5-2016BBA1302A}"/>
              </a:ext>
            </a:extLst>
          </p:cNvPr>
          <p:cNvCxnSpPr>
            <a:stCxn id="144" idx="1"/>
            <a:endCxn id="148" idx="3"/>
          </p:cNvCxnSpPr>
          <p:nvPr/>
        </p:nvCxnSpPr>
        <p:spPr>
          <a:xfrm flipV="1">
            <a:off x="9177928" y="1651108"/>
            <a:ext cx="0" cy="4605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86B7CE25-B436-4E57-998C-7045A7E053B9}"/>
              </a:ext>
            </a:extLst>
          </p:cNvPr>
          <p:cNvGrpSpPr/>
          <p:nvPr/>
        </p:nvGrpSpPr>
        <p:grpSpPr>
          <a:xfrm rot="5400000">
            <a:off x="9148153" y="2398252"/>
            <a:ext cx="52502" cy="443364"/>
            <a:chOff x="6189484" y="1405883"/>
            <a:chExt cx="45720" cy="400549"/>
          </a:xfrm>
          <a:noFill/>
        </p:grpSpPr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CEF7346E-1D31-4E4B-BE4A-7FA2842A048E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A9C06FB7-77E4-41F2-8675-B149A3EC0DC0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48D4FA38-10AC-4E43-AD77-46B7862BF07F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1B347BE6-4A93-4F36-B201-E2780AC41DDB}"/>
              </a:ext>
            </a:extLst>
          </p:cNvPr>
          <p:cNvGrpSpPr/>
          <p:nvPr/>
        </p:nvGrpSpPr>
        <p:grpSpPr>
          <a:xfrm>
            <a:off x="9377936" y="1183070"/>
            <a:ext cx="50607" cy="459965"/>
            <a:chOff x="6189484" y="1405883"/>
            <a:chExt cx="45720" cy="400549"/>
          </a:xfrm>
          <a:noFill/>
        </p:grpSpPr>
        <p:sp>
          <p:nvSpPr>
            <p:cNvPr id="160" name="Rectangle 159">
              <a:extLst>
                <a:ext uri="{FF2B5EF4-FFF2-40B4-BE49-F238E27FC236}">
                  <a16:creationId xmlns:a16="http://schemas.microsoft.com/office/drawing/2014/main" id="{1B270662-DAD6-47A6-A566-4F7AF6B4D351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B5E531D8-B0CE-49F9-9039-C60AABDB290B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2" name="Rectangle 161">
              <a:extLst>
                <a:ext uri="{FF2B5EF4-FFF2-40B4-BE49-F238E27FC236}">
                  <a16:creationId xmlns:a16="http://schemas.microsoft.com/office/drawing/2014/main" id="{1C9A27AB-89FB-40A2-B7E9-A394ACCACD9A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2AD3709E-48CF-46FF-AD04-0FB748C162FE}"/>
              </a:ext>
            </a:extLst>
          </p:cNvPr>
          <p:cNvGrpSpPr/>
          <p:nvPr/>
        </p:nvGrpSpPr>
        <p:grpSpPr>
          <a:xfrm>
            <a:off x="9839879" y="1180706"/>
            <a:ext cx="50607" cy="459965"/>
            <a:chOff x="6189484" y="1405883"/>
            <a:chExt cx="45720" cy="400549"/>
          </a:xfrm>
          <a:noFill/>
        </p:grpSpPr>
        <p:sp>
          <p:nvSpPr>
            <p:cNvPr id="164" name="Rectangle 163">
              <a:extLst>
                <a:ext uri="{FF2B5EF4-FFF2-40B4-BE49-F238E27FC236}">
                  <a16:creationId xmlns:a16="http://schemas.microsoft.com/office/drawing/2014/main" id="{B231F55F-0990-49AB-BA7A-EBDC240665BF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6C82AD5D-80A1-47E6-8E6D-9F7F5A575779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F5AAB30C-0B75-49AA-AB2A-4D2CA5161489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8694E71B-DFD1-410E-BA5C-6DD4C806AA85}"/>
              </a:ext>
            </a:extLst>
          </p:cNvPr>
          <p:cNvGrpSpPr/>
          <p:nvPr/>
        </p:nvGrpSpPr>
        <p:grpSpPr>
          <a:xfrm>
            <a:off x="10375595" y="1184850"/>
            <a:ext cx="50607" cy="459965"/>
            <a:chOff x="6189484" y="1405883"/>
            <a:chExt cx="45720" cy="400549"/>
          </a:xfrm>
          <a:noFill/>
        </p:grpSpPr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8B7180AC-EF8C-49F0-914A-185373CB8105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9" name="Rectangle 168">
              <a:extLst>
                <a:ext uri="{FF2B5EF4-FFF2-40B4-BE49-F238E27FC236}">
                  <a16:creationId xmlns:a16="http://schemas.microsoft.com/office/drawing/2014/main" id="{F684900F-6B54-4F39-8202-484F8A729AC3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C2A71BA8-BF5F-4EC5-8F8F-C61E9AF0B489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71" name="Group 170">
            <a:extLst>
              <a:ext uri="{FF2B5EF4-FFF2-40B4-BE49-F238E27FC236}">
                <a16:creationId xmlns:a16="http://schemas.microsoft.com/office/drawing/2014/main" id="{FCD2E733-1CFC-40B0-8438-963147103454}"/>
              </a:ext>
            </a:extLst>
          </p:cNvPr>
          <p:cNvGrpSpPr/>
          <p:nvPr/>
        </p:nvGrpSpPr>
        <p:grpSpPr>
          <a:xfrm>
            <a:off x="10834843" y="1183070"/>
            <a:ext cx="50607" cy="459965"/>
            <a:chOff x="6189484" y="1405883"/>
            <a:chExt cx="45720" cy="400549"/>
          </a:xfrm>
          <a:noFill/>
        </p:grpSpPr>
        <p:sp>
          <p:nvSpPr>
            <p:cNvPr id="172" name="Rectangle 171">
              <a:extLst>
                <a:ext uri="{FF2B5EF4-FFF2-40B4-BE49-F238E27FC236}">
                  <a16:creationId xmlns:a16="http://schemas.microsoft.com/office/drawing/2014/main" id="{9733D37F-EC68-46E4-8F1E-C0F81CAD3C07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3" name="Rectangle 172">
              <a:extLst>
                <a:ext uri="{FF2B5EF4-FFF2-40B4-BE49-F238E27FC236}">
                  <a16:creationId xmlns:a16="http://schemas.microsoft.com/office/drawing/2014/main" id="{B1647257-C8D8-4F52-AEB1-4BE613BC5247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4" name="Rectangle 173">
              <a:extLst>
                <a:ext uri="{FF2B5EF4-FFF2-40B4-BE49-F238E27FC236}">
                  <a16:creationId xmlns:a16="http://schemas.microsoft.com/office/drawing/2014/main" id="{9092C6EE-93DB-4AC3-B7E8-57576DC0099A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D1DDCB7F-2436-4DBC-8B72-B3F5C3AC71B3}"/>
              </a:ext>
            </a:extLst>
          </p:cNvPr>
          <p:cNvCxnSpPr>
            <a:stCxn id="160" idx="3"/>
            <a:endCxn id="164" idx="1"/>
          </p:cNvCxnSpPr>
          <p:nvPr/>
        </p:nvCxnSpPr>
        <p:spPr>
          <a:xfrm flipV="1">
            <a:off x="9428543" y="1410681"/>
            <a:ext cx="411337" cy="23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9" name="Group 178">
            <a:extLst>
              <a:ext uri="{FF2B5EF4-FFF2-40B4-BE49-F238E27FC236}">
                <a16:creationId xmlns:a16="http://schemas.microsoft.com/office/drawing/2014/main" id="{B9233840-C266-4BF8-A487-6482444EE470}"/>
              </a:ext>
            </a:extLst>
          </p:cNvPr>
          <p:cNvGrpSpPr/>
          <p:nvPr/>
        </p:nvGrpSpPr>
        <p:grpSpPr>
          <a:xfrm rot="5400000">
            <a:off x="6226757" y="2369341"/>
            <a:ext cx="52502" cy="443364"/>
            <a:chOff x="6189484" y="1405883"/>
            <a:chExt cx="45720" cy="400549"/>
          </a:xfrm>
          <a:noFill/>
        </p:grpSpPr>
        <p:sp>
          <p:nvSpPr>
            <p:cNvPr id="180" name="Rectangle 179">
              <a:extLst>
                <a:ext uri="{FF2B5EF4-FFF2-40B4-BE49-F238E27FC236}">
                  <a16:creationId xmlns:a16="http://schemas.microsoft.com/office/drawing/2014/main" id="{829974DF-6D64-4510-A390-CBBB09551AE4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1" name="Rectangle 180">
              <a:extLst>
                <a:ext uri="{FF2B5EF4-FFF2-40B4-BE49-F238E27FC236}">
                  <a16:creationId xmlns:a16="http://schemas.microsoft.com/office/drawing/2014/main" id="{E2E04A62-3A0E-4FCB-A8C1-7A7D026EE47B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C5DF8076-E017-46D0-A615-949588F39AEF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D80CC741-8B59-4239-971A-95C2481DC794}"/>
              </a:ext>
            </a:extLst>
          </p:cNvPr>
          <p:cNvGrpSpPr/>
          <p:nvPr/>
        </p:nvGrpSpPr>
        <p:grpSpPr>
          <a:xfrm rot="5400000">
            <a:off x="5783393" y="2847243"/>
            <a:ext cx="52502" cy="443364"/>
            <a:chOff x="6189484" y="1405883"/>
            <a:chExt cx="45720" cy="400549"/>
          </a:xfrm>
          <a:noFill/>
        </p:grpSpPr>
        <p:sp>
          <p:nvSpPr>
            <p:cNvPr id="184" name="Rectangle 183">
              <a:extLst>
                <a:ext uri="{FF2B5EF4-FFF2-40B4-BE49-F238E27FC236}">
                  <a16:creationId xmlns:a16="http://schemas.microsoft.com/office/drawing/2014/main" id="{0AC240C1-EF90-423D-8A45-94B87388DB04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5" name="Rectangle 184">
              <a:extLst>
                <a:ext uri="{FF2B5EF4-FFF2-40B4-BE49-F238E27FC236}">
                  <a16:creationId xmlns:a16="http://schemas.microsoft.com/office/drawing/2014/main" id="{2C19F8C2-4C43-4ECF-9858-1A901776DD39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6" name="Rectangle 185">
              <a:extLst>
                <a:ext uri="{FF2B5EF4-FFF2-40B4-BE49-F238E27FC236}">
                  <a16:creationId xmlns:a16="http://schemas.microsoft.com/office/drawing/2014/main" id="{C5CBD662-E75C-40F5-AD46-5E9AC4F3C3E9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87" name="Group 186">
            <a:extLst>
              <a:ext uri="{FF2B5EF4-FFF2-40B4-BE49-F238E27FC236}">
                <a16:creationId xmlns:a16="http://schemas.microsoft.com/office/drawing/2014/main" id="{A041617E-5148-498E-97A4-10F995223BE8}"/>
              </a:ext>
            </a:extLst>
          </p:cNvPr>
          <p:cNvGrpSpPr/>
          <p:nvPr/>
        </p:nvGrpSpPr>
        <p:grpSpPr>
          <a:xfrm rot="5400000">
            <a:off x="6698114" y="2843463"/>
            <a:ext cx="52502" cy="443364"/>
            <a:chOff x="6189484" y="1405883"/>
            <a:chExt cx="45720" cy="400549"/>
          </a:xfrm>
          <a:noFill/>
        </p:grpSpPr>
        <p:sp>
          <p:nvSpPr>
            <p:cNvPr id="188" name="Rectangle 187">
              <a:extLst>
                <a:ext uri="{FF2B5EF4-FFF2-40B4-BE49-F238E27FC236}">
                  <a16:creationId xmlns:a16="http://schemas.microsoft.com/office/drawing/2014/main" id="{61776090-A75D-41DD-9698-240965ED17C8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FF7457F9-6F2C-47E8-99F6-1A798F087571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0" name="Rectangle 189">
              <a:extLst>
                <a:ext uri="{FF2B5EF4-FFF2-40B4-BE49-F238E27FC236}">
                  <a16:creationId xmlns:a16="http://schemas.microsoft.com/office/drawing/2014/main" id="{36F408C3-2F47-4835-AA0B-783109B741B6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91" name="Group 190">
            <a:extLst>
              <a:ext uri="{FF2B5EF4-FFF2-40B4-BE49-F238E27FC236}">
                <a16:creationId xmlns:a16="http://schemas.microsoft.com/office/drawing/2014/main" id="{E0E3ED0D-FE7E-4EC2-9ACA-E066F918D325}"/>
              </a:ext>
            </a:extLst>
          </p:cNvPr>
          <p:cNvGrpSpPr/>
          <p:nvPr/>
        </p:nvGrpSpPr>
        <p:grpSpPr>
          <a:xfrm rot="5400000">
            <a:off x="5783229" y="3391017"/>
            <a:ext cx="52502" cy="443364"/>
            <a:chOff x="6189484" y="1405883"/>
            <a:chExt cx="45720" cy="400549"/>
          </a:xfrm>
          <a:noFill/>
        </p:grpSpPr>
        <p:sp>
          <p:nvSpPr>
            <p:cNvPr id="192" name="Rectangle 191">
              <a:extLst>
                <a:ext uri="{FF2B5EF4-FFF2-40B4-BE49-F238E27FC236}">
                  <a16:creationId xmlns:a16="http://schemas.microsoft.com/office/drawing/2014/main" id="{C7853030-8B54-4284-8247-4FF2834D783C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3" name="Rectangle 192">
              <a:extLst>
                <a:ext uri="{FF2B5EF4-FFF2-40B4-BE49-F238E27FC236}">
                  <a16:creationId xmlns:a16="http://schemas.microsoft.com/office/drawing/2014/main" id="{4B70D6E3-59F6-462A-9DAF-F68C22FD7BD9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4" name="Rectangle 193">
              <a:extLst>
                <a:ext uri="{FF2B5EF4-FFF2-40B4-BE49-F238E27FC236}">
                  <a16:creationId xmlns:a16="http://schemas.microsoft.com/office/drawing/2014/main" id="{8B84104A-2922-4A8B-ADBA-0B0864F9AAF7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56F48556-5301-40C3-B760-A4617AA7C604}"/>
              </a:ext>
            </a:extLst>
          </p:cNvPr>
          <p:cNvGrpSpPr/>
          <p:nvPr/>
        </p:nvGrpSpPr>
        <p:grpSpPr>
          <a:xfrm rot="5400000">
            <a:off x="6682580" y="3391019"/>
            <a:ext cx="52502" cy="443364"/>
            <a:chOff x="6189484" y="1405883"/>
            <a:chExt cx="45720" cy="400549"/>
          </a:xfrm>
          <a:noFill/>
        </p:grpSpPr>
        <p:sp>
          <p:nvSpPr>
            <p:cNvPr id="196" name="Rectangle 195">
              <a:extLst>
                <a:ext uri="{FF2B5EF4-FFF2-40B4-BE49-F238E27FC236}">
                  <a16:creationId xmlns:a16="http://schemas.microsoft.com/office/drawing/2014/main" id="{24C0146A-2D0A-4BDA-B6B9-D1D270ED750F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7" name="Rectangle 196">
              <a:extLst>
                <a:ext uri="{FF2B5EF4-FFF2-40B4-BE49-F238E27FC236}">
                  <a16:creationId xmlns:a16="http://schemas.microsoft.com/office/drawing/2014/main" id="{8E674581-7C00-4796-B1C3-5994A13B03B5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8" name="Rectangle 197">
              <a:extLst>
                <a:ext uri="{FF2B5EF4-FFF2-40B4-BE49-F238E27FC236}">
                  <a16:creationId xmlns:a16="http://schemas.microsoft.com/office/drawing/2014/main" id="{1D67C3B9-8707-4ED1-A76A-12766C47946C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99" name="Group 198">
            <a:extLst>
              <a:ext uri="{FF2B5EF4-FFF2-40B4-BE49-F238E27FC236}">
                <a16:creationId xmlns:a16="http://schemas.microsoft.com/office/drawing/2014/main" id="{724C0993-B25A-4206-AF8B-7D1CFA27C05D}"/>
              </a:ext>
            </a:extLst>
          </p:cNvPr>
          <p:cNvGrpSpPr/>
          <p:nvPr/>
        </p:nvGrpSpPr>
        <p:grpSpPr>
          <a:xfrm rot="5400000">
            <a:off x="6226757" y="3888813"/>
            <a:ext cx="52502" cy="443364"/>
            <a:chOff x="6189484" y="1405883"/>
            <a:chExt cx="45720" cy="400549"/>
          </a:xfrm>
          <a:noFill/>
        </p:grpSpPr>
        <p:sp>
          <p:nvSpPr>
            <p:cNvPr id="200" name="Rectangle 199">
              <a:extLst>
                <a:ext uri="{FF2B5EF4-FFF2-40B4-BE49-F238E27FC236}">
                  <a16:creationId xmlns:a16="http://schemas.microsoft.com/office/drawing/2014/main" id="{BD036519-8E58-4694-A3F1-F312EE2BC0A2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1" name="Rectangle 200">
              <a:extLst>
                <a:ext uri="{FF2B5EF4-FFF2-40B4-BE49-F238E27FC236}">
                  <a16:creationId xmlns:a16="http://schemas.microsoft.com/office/drawing/2014/main" id="{A68B38EA-C883-4C4D-8BE4-A71DF0A10385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2" name="Rectangle 201">
              <a:extLst>
                <a:ext uri="{FF2B5EF4-FFF2-40B4-BE49-F238E27FC236}">
                  <a16:creationId xmlns:a16="http://schemas.microsoft.com/office/drawing/2014/main" id="{E80D08F4-B94D-4D99-8360-7E09BDBE635D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03" name="Group 202">
            <a:extLst>
              <a:ext uri="{FF2B5EF4-FFF2-40B4-BE49-F238E27FC236}">
                <a16:creationId xmlns:a16="http://schemas.microsoft.com/office/drawing/2014/main" id="{990B174A-0803-4015-80BC-7884BE7DAE54}"/>
              </a:ext>
            </a:extLst>
          </p:cNvPr>
          <p:cNvGrpSpPr/>
          <p:nvPr/>
        </p:nvGrpSpPr>
        <p:grpSpPr>
          <a:xfrm rot="5400000">
            <a:off x="6223342" y="4432588"/>
            <a:ext cx="52502" cy="443364"/>
            <a:chOff x="6189484" y="1405883"/>
            <a:chExt cx="45720" cy="400549"/>
          </a:xfrm>
          <a:noFill/>
        </p:grpSpPr>
        <p:sp>
          <p:nvSpPr>
            <p:cNvPr id="204" name="Rectangle 203">
              <a:extLst>
                <a:ext uri="{FF2B5EF4-FFF2-40B4-BE49-F238E27FC236}">
                  <a16:creationId xmlns:a16="http://schemas.microsoft.com/office/drawing/2014/main" id="{3935556C-A906-4FFE-A015-714F99953EC1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5" name="Rectangle 204">
              <a:extLst>
                <a:ext uri="{FF2B5EF4-FFF2-40B4-BE49-F238E27FC236}">
                  <a16:creationId xmlns:a16="http://schemas.microsoft.com/office/drawing/2014/main" id="{0C34B9A3-FB15-4919-8130-A6C93F8F3959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6" name="Rectangle 205">
              <a:extLst>
                <a:ext uri="{FF2B5EF4-FFF2-40B4-BE49-F238E27FC236}">
                  <a16:creationId xmlns:a16="http://schemas.microsoft.com/office/drawing/2014/main" id="{319F9C5C-1AB3-4BD2-9B8B-8414BD31B797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07" name="Group 206">
            <a:extLst>
              <a:ext uri="{FF2B5EF4-FFF2-40B4-BE49-F238E27FC236}">
                <a16:creationId xmlns:a16="http://schemas.microsoft.com/office/drawing/2014/main" id="{FC71174B-BB68-4F6E-8ECA-372A5A627990}"/>
              </a:ext>
            </a:extLst>
          </p:cNvPr>
          <p:cNvGrpSpPr/>
          <p:nvPr/>
        </p:nvGrpSpPr>
        <p:grpSpPr>
          <a:xfrm rot="5400000">
            <a:off x="7182808" y="3884549"/>
            <a:ext cx="52502" cy="443364"/>
            <a:chOff x="6189484" y="1405883"/>
            <a:chExt cx="45720" cy="400549"/>
          </a:xfrm>
          <a:noFill/>
        </p:grpSpPr>
        <p:sp>
          <p:nvSpPr>
            <p:cNvPr id="208" name="Rectangle 207">
              <a:extLst>
                <a:ext uri="{FF2B5EF4-FFF2-40B4-BE49-F238E27FC236}">
                  <a16:creationId xmlns:a16="http://schemas.microsoft.com/office/drawing/2014/main" id="{B9275480-C723-4105-89D6-ECE17CAD7232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9" name="Rectangle 208">
              <a:extLst>
                <a:ext uri="{FF2B5EF4-FFF2-40B4-BE49-F238E27FC236}">
                  <a16:creationId xmlns:a16="http://schemas.microsoft.com/office/drawing/2014/main" id="{FDD5DD5F-D749-461E-AA95-C8395246BF26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0" name="Rectangle 209">
              <a:extLst>
                <a:ext uri="{FF2B5EF4-FFF2-40B4-BE49-F238E27FC236}">
                  <a16:creationId xmlns:a16="http://schemas.microsoft.com/office/drawing/2014/main" id="{50861EEB-261C-4717-A17E-4BE52962D767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11" name="Group 210">
            <a:extLst>
              <a:ext uri="{FF2B5EF4-FFF2-40B4-BE49-F238E27FC236}">
                <a16:creationId xmlns:a16="http://schemas.microsoft.com/office/drawing/2014/main" id="{8245AE20-152C-4432-9831-4C04B6145384}"/>
              </a:ext>
            </a:extLst>
          </p:cNvPr>
          <p:cNvGrpSpPr/>
          <p:nvPr/>
        </p:nvGrpSpPr>
        <p:grpSpPr>
          <a:xfrm rot="5400000">
            <a:off x="7182808" y="4437206"/>
            <a:ext cx="52502" cy="443364"/>
            <a:chOff x="6189484" y="1405883"/>
            <a:chExt cx="45720" cy="400549"/>
          </a:xfrm>
          <a:noFill/>
        </p:grpSpPr>
        <p:sp>
          <p:nvSpPr>
            <p:cNvPr id="212" name="Rectangle 211">
              <a:extLst>
                <a:ext uri="{FF2B5EF4-FFF2-40B4-BE49-F238E27FC236}">
                  <a16:creationId xmlns:a16="http://schemas.microsoft.com/office/drawing/2014/main" id="{E73A634D-07A1-43B8-A2FF-955758E571D0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3" name="Rectangle 212">
              <a:extLst>
                <a:ext uri="{FF2B5EF4-FFF2-40B4-BE49-F238E27FC236}">
                  <a16:creationId xmlns:a16="http://schemas.microsoft.com/office/drawing/2014/main" id="{41DAAAC0-211D-4BF4-8694-B3E2A93E62B2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4" name="Rectangle 213">
              <a:extLst>
                <a:ext uri="{FF2B5EF4-FFF2-40B4-BE49-F238E27FC236}">
                  <a16:creationId xmlns:a16="http://schemas.microsoft.com/office/drawing/2014/main" id="{4A11106C-C9B7-46CA-BF05-6DE5696DD642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E238C48D-F7C1-4C1B-B510-0E800DDFB54A}"/>
              </a:ext>
            </a:extLst>
          </p:cNvPr>
          <p:cNvGrpSpPr/>
          <p:nvPr/>
        </p:nvGrpSpPr>
        <p:grpSpPr>
          <a:xfrm rot="5400000">
            <a:off x="8180860" y="3884551"/>
            <a:ext cx="52502" cy="443364"/>
            <a:chOff x="6189484" y="1405883"/>
            <a:chExt cx="45720" cy="400549"/>
          </a:xfrm>
          <a:noFill/>
        </p:grpSpPr>
        <p:sp>
          <p:nvSpPr>
            <p:cNvPr id="216" name="Rectangle 215">
              <a:extLst>
                <a:ext uri="{FF2B5EF4-FFF2-40B4-BE49-F238E27FC236}">
                  <a16:creationId xmlns:a16="http://schemas.microsoft.com/office/drawing/2014/main" id="{81957BFC-C5DE-429E-B157-6B5ED0570A31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7" name="Rectangle 216">
              <a:extLst>
                <a:ext uri="{FF2B5EF4-FFF2-40B4-BE49-F238E27FC236}">
                  <a16:creationId xmlns:a16="http://schemas.microsoft.com/office/drawing/2014/main" id="{ED318790-8229-4C3E-B082-22478F2C031E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8" name="Rectangle 217">
              <a:extLst>
                <a:ext uri="{FF2B5EF4-FFF2-40B4-BE49-F238E27FC236}">
                  <a16:creationId xmlns:a16="http://schemas.microsoft.com/office/drawing/2014/main" id="{A549723B-90BF-427D-B6AA-61AB64FEA027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19" name="Group 218">
            <a:extLst>
              <a:ext uri="{FF2B5EF4-FFF2-40B4-BE49-F238E27FC236}">
                <a16:creationId xmlns:a16="http://schemas.microsoft.com/office/drawing/2014/main" id="{BCA7F7E7-4DFD-4A3B-A422-D3026CD093C5}"/>
              </a:ext>
            </a:extLst>
          </p:cNvPr>
          <p:cNvGrpSpPr/>
          <p:nvPr/>
        </p:nvGrpSpPr>
        <p:grpSpPr>
          <a:xfrm>
            <a:off x="9371023" y="2131058"/>
            <a:ext cx="50607" cy="459965"/>
            <a:chOff x="6189484" y="1405883"/>
            <a:chExt cx="45720" cy="400549"/>
          </a:xfrm>
          <a:noFill/>
        </p:grpSpPr>
        <p:sp>
          <p:nvSpPr>
            <p:cNvPr id="220" name="Rectangle 219">
              <a:extLst>
                <a:ext uri="{FF2B5EF4-FFF2-40B4-BE49-F238E27FC236}">
                  <a16:creationId xmlns:a16="http://schemas.microsoft.com/office/drawing/2014/main" id="{6C479F2D-D9F3-4585-B7EF-E03DE32F60BE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1" name="Rectangle 220">
              <a:extLst>
                <a:ext uri="{FF2B5EF4-FFF2-40B4-BE49-F238E27FC236}">
                  <a16:creationId xmlns:a16="http://schemas.microsoft.com/office/drawing/2014/main" id="{E7D7E569-C23A-4629-A337-70CDC85457DD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2" name="Rectangle 221">
              <a:extLst>
                <a:ext uri="{FF2B5EF4-FFF2-40B4-BE49-F238E27FC236}">
                  <a16:creationId xmlns:a16="http://schemas.microsoft.com/office/drawing/2014/main" id="{407F9F7F-2EA1-429F-842B-E81DC9DE59A3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23" name="Group 222">
            <a:extLst>
              <a:ext uri="{FF2B5EF4-FFF2-40B4-BE49-F238E27FC236}">
                <a16:creationId xmlns:a16="http://schemas.microsoft.com/office/drawing/2014/main" id="{849C5B73-3F35-41F3-99CA-F63A7ADEF476}"/>
              </a:ext>
            </a:extLst>
          </p:cNvPr>
          <p:cNvGrpSpPr/>
          <p:nvPr/>
        </p:nvGrpSpPr>
        <p:grpSpPr>
          <a:xfrm>
            <a:off x="6941210" y="3110926"/>
            <a:ext cx="50607" cy="459965"/>
            <a:chOff x="6189484" y="1405883"/>
            <a:chExt cx="45720" cy="400549"/>
          </a:xfrm>
          <a:noFill/>
        </p:grpSpPr>
        <p:sp>
          <p:nvSpPr>
            <p:cNvPr id="224" name="Rectangle 223">
              <a:extLst>
                <a:ext uri="{FF2B5EF4-FFF2-40B4-BE49-F238E27FC236}">
                  <a16:creationId xmlns:a16="http://schemas.microsoft.com/office/drawing/2014/main" id="{5FFC56BD-8476-4514-A6F9-67E582ECBE15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5" name="Rectangle 224">
              <a:extLst>
                <a:ext uri="{FF2B5EF4-FFF2-40B4-BE49-F238E27FC236}">
                  <a16:creationId xmlns:a16="http://schemas.microsoft.com/office/drawing/2014/main" id="{C0EDB590-38A6-4547-94C5-0E20AFE995C3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6" name="Rectangle 225">
              <a:extLst>
                <a:ext uri="{FF2B5EF4-FFF2-40B4-BE49-F238E27FC236}">
                  <a16:creationId xmlns:a16="http://schemas.microsoft.com/office/drawing/2014/main" id="{10889A8A-DE23-403E-B5B1-06E73FFD375E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27" name="Group 226">
            <a:extLst>
              <a:ext uri="{FF2B5EF4-FFF2-40B4-BE49-F238E27FC236}">
                <a16:creationId xmlns:a16="http://schemas.microsoft.com/office/drawing/2014/main" id="{88173C77-F6EE-4462-B1A6-B26FA011D709}"/>
              </a:ext>
            </a:extLst>
          </p:cNvPr>
          <p:cNvGrpSpPr/>
          <p:nvPr/>
        </p:nvGrpSpPr>
        <p:grpSpPr>
          <a:xfrm>
            <a:off x="7655411" y="3110826"/>
            <a:ext cx="50607" cy="459965"/>
            <a:chOff x="6189484" y="1405883"/>
            <a:chExt cx="45720" cy="400549"/>
          </a:xfrm>
          <a:noFill/>
        </p:grpSpPr>
        <p:sp>
          <p:nvSpPr>
            <p:cNvPr id="228" name="Rectangle 227">
              <a:extLst>
                <a:ext uri="{FF2B5EF4-FFF2-40B4-BE49-F238E27FC236}">
                  <a16:creationId xmlns:a16="http://schemas.microsoft.com/office/drawing/2014/main" id="{EF0EE258-D59E-4E54-BF97-3187FCF77162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9" name="Rectangle 228">
              <a:extLst>
                <a:ext uri="{FF2B5EF4-FFF2-40B4-BE49-F238E27FC236}">
                  <a16:creationId xmlns:a16="http://schemas.microsoft.com/office/drawing/2014/main" id="{32D50A48-B6C8-406A-BAF1-9E7F0E26F216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0" name="Rectangle 229">
              <a:extLst>
                <a:ext uri="{FF2B5EF4-FFF2-40B4-BE49-F238E27FC236}">
                  <a16:creationId xmlns:a16="http://schemas.microsoft.com/office/drawing/2014/main" id="{01FAB637-B89E-404F-970D-8A6AB85E9713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31" name="Group 230">
            <a:extLst>
              <a:ext uri="{FF2B5EF4-FFF2-40B4-BE49-F238E27FC236}">
                <a16:creationId xmlns:a16="http://schemas.microsoft.com/office/drawing/2014/main" id="{C6CD7D33-B06A-4ABE-BF5A-D152C24311A5}"/>
              </a:ext>
            </a:extLst>
          </p:cNvPr>
          <p:cNvGrpSpPr/>
          <p:nvPr/>
        </p:nvGrpSpPr>
        <p:grpSpPr>
          <a:xfrm>
            <a:off x="8163030" y="3110926"/>
            <a:ext cx="50607" cy="459965"/>
            <a:chOff x="6189484" y="1405883"/>
            <a:chExt cx="45720" cy="400549"/>
          </a:xfrm>
          <a:noFill/>
        </p:grpSpPr>
        <p:sp>
          <p:nvSpPr>
            <p:cNvPr id="232" name="Rectangle 231">
              <a:extLst>
                <a:ext uri="{FF2B5EF4-FFF2-40B4-BE49-F238E27FC236}">
                  <a16:creationId xmlns:a16="http://schemas.microsoft.com/office/drawing/2014/main" id="{AC973A0F-C529-4D4C-AC0B-5A2168E996F9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3" name="Rectangle 232">
              <a:extLst>
                <a:ext uri="{FF2B5EF4-FFF2-40B4-BE49-F238E27FC236}">
                  <a16:creationId xmlns:a16="http://schemas.microsoft.com/office/drawing/2014/main" id="{1CB76EE7-FF52-47AF-995B-947BB860DB7C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4" name="Rectangle 233">
              <a:extLst>
                <a:ext uri="{FF2B5EF4-FFF2-40B4-BE49-F238E27FC236}">
                  <a16:creationId xmlns:a16="http://schemas.microsoft.com/office/drawing/2014/main" id="{CE2B0489-326F-41DF-B001-636DDEF07DAE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35" name="Group 234">
            <a:extLst>
              <a:ext uri="{FF2B5EF4-FFF2-40B4-BE49-F238E27FC236}">
                <a16:creationId xmlns:a16="http://schemas.microsoft.com/office/drawing/2014/main" id="{0C32FB6E-BA01-464C-AFFF-84927C77BE36}"/>
              </a:ext>
            </a:extLst>
          </p:cNvPr>
          <p:cNvGrpSpPr/>
          <p:nvPr/>
        </p:nvGrpSpPr>
        <p:grpSpPr>
          <a:xfrm>
            <a:off x="8577104" y="3110826"/>
            <a:ext cx="50607" cy="459965"/>
            <a:chOff x="6189484" y="1405883"/>
            <a:chExt cx="45720" cy="400549"/>
          </a:xfrm>
          <a:noFill/>
        </p:grpSpPr>
        <p:sp>
          <p:nvSpPr>
            <p:cNvPr id="236" name="Rectangle 235">
              <a:extLst>
                <a:ext uri="{FF2B5EF4-FFF2-40B4-BE49-F238E27FC236}">
                  <a16:creationId xmlns:a16="http://schemas.microsoft.com/office/drawing/2014/main" id="{195B2EB0-B1D7-41C9-BAC0-3E48D3290E16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7" name="Rectangle 236">
              <a:extLst>
                <a:ext uri="{FF2B5EF4-FFF2-40B4-BE49-F238E27FC236}">
                  <a16:creationId xmlns:a16="http://schemas.microsoft.com/office/drawing/2014/main" id="{6B9CE357-25CC-4F9A-8CAE-165713BE7DC5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8" name="Rectangle 237">
              <a:extLst>
                <a:ext uri="{FF2B5EF4-FFF2-40B4-BE49-F238E27FC236}">
                  <a16:creationId xmlns:a16="http://schemas.microsoft.com/office/drawing/2014/main" id="{781122CD-351F-4E20-8E79-191220E0B66C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39" name="Group 238">
            <a:extLst>
              <a:ext uri="{FF2B5EF4-FFF2-40B4-BE49-F238E27FC236}">
                <a16:creationId xmlns:a16="http://schemas.microsoft.com/office/drawing/2014/main" id="{6AA5CFFD-B5EC-4254-A9A2-C9394F81E523}"/>
              </a:ext>
            </a:extLst>
          </p:cNvPr>
          <p:cNvGrpSpPr/>
          <p:nvPr/>
        </p:nvGrpSpPr>
        <p:grpSpPr>
          <a:xfrm>
            <a:off x="8996878" y="3110926"/>
            <a:ext cx="50607" cy="459965"/>
            <a:chOff x="6189484" y="1405883"/>
            <a:chExt cx="45720" cy="400549"/>
          </a:xfrm>
          <a:noFill/>
        </p:grpSpPr>
        <p:sp>
          <p:nvSpPr>
            <p:cNvPr id="240" name="Rectangle 239">
              <a:extLst>
                <a:ext uri="{FF2B5EF4-FFF2-40B4-BE49-F238E27FC236}">
                  <a16:creationId xmlns:a16="http://schemas.microsoft.com/office/drawing/2014/main" id="{0B3D36C3-2BDF-4684-9FDE-B6A056F2DDF6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1" name="Rectangle 240">
              <a:extLst>
                <a:ext uri="{FF2B5EF4-FFF2-40B4-BE49-F238E27FC236}">
                  <a16:creationId xmlns:a16="http://schemas.microsoft.com/office/drawing/2014/main" id="{EB847E18-98AE-43D5-8D9C-52D36DD240B3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42" name="Rectangle 241">
              <a:extLst>
                <a:ext uri="{FF2B5EF4-FFF2-40B4-BE49-F238E27FC236}">
                  <a16:creationId xmlns:a16="http://schemas.microsoft.com/office/drawing/2014/main" id="{43B8251C-5D97-4282-B542-CC8E4A368DD2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43" name="Group 242">
            <a:extLst>
              <a:ext uri="{FF2B5EF4-FFF2-40B4-BE49-F238E27FC236}">
                <a16:creationId xmlns:a16="http://schemas.microsoft.com/office/drawing/2014/main" id="{2FC5E60D-BEE7-4076-A7FF-91697FA66C17}"/>
              </a:ext>
            </a:extLst>
          </p:cNvPr>
          <p:cNvGrpSpPr/>
          <p:nvPr/>
        </p:nvGrpSpPr>
        <p:grpSpPr>
          <a:xfrm>
            <a:off x="9450238" y="3110817"/>
            <a:ext cx="50607" cy="459965"/>
            <a:chOff x="6189484" y="1405883"/>
            <a:chExt cx="45720" cy="400549"/>
          </a:xfrm>
          <a:noFill/>
        </p:grpSpPr>
        <p:sp>
          <p:nvSpPr>
            <p:cNvPr id="244" name="Rectangle 243">
              <a:extLst>
                <a:ext uri="{FF2B5EF4-FFF2-40B4-BE49-F238E27FC236}">
                  <a16:creationId xmlns:a16="http://schemas.microsoft.com/office/drawing/2014/main" id="{D803B80B-6529-4A72-9B02-581E9220B671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5" name="Rectangle 244">
              <a:extLst>
                <a:ext uri="{FF2B5EF4-FFF2-40B4-BE49-F238E27FC236}">
                  <a16:creationId xmlns:a16="http://schemas.microsoft.com/office/drawing/2014/main" id="{65F1325C-2D2D-4A43-8224-ADF265C5C0A8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6" name="Rectangle 245">
              <a:extLst>
                <a:ext uri="{FF2B5EF4-FFF2-40B4-BE49-F238E27FC236}">
                  <a16:creationId xmlns:a16="http://schemas.microsoft.com/office/drawing/2014/main" id="{97A61FB1-D093-4B6A-8212-C43CF6B7A02C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47" name="Group 246">
            <a:extLst>
              <a:ext uri="{FF2B5EF4-FFF2-40B4-BE49-F238E27FC236}">
                <a16:creationId xmlns:a16="http://schemas.microsoft.com/office/drawing/2014/main" id="{D7600E66-BC75-46C4-BC78-B2AF9B5EBF97}"/>
              </a:ext>
            </a:extLst>
          </p:cNvPr>
          <p:cNvGrpSpPr/>
          <p:nvPr/>
        </p:nvGrpSpPr>
        <p:grpSpPr>
          <a:xfrm>
            <a:off x="6465766" y="3110926"/>
            <a:ext cx="50607" cy="459965"/>
            <a:chOff x="6189484" y="1405883"/>
            <a:chExt cx="45720" cy="400549"/>
          </a:xfrm>
          <a:noFill/>
        </p:grpSpPr>
        <p:sp>
          <p:nvSpPr>
            <p:cNvPr id="248" name="Rectangle 247">
              <a:extLst>
                <a:ext uri="{FF2B5EF4-FFF2-40B4-BE49-F238E27FC236}">
                  <a16:creationId xmlns:a16="http://schemas.microsoft.com/office/drawing/2014/main" id="{00A308E3-6715-4708-9737-E403456667B2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9" name="Rectangle 248">
              <a:extLst>
                <a:ext uri="{FF2B5EF4-FFF2-40B4-BE49-F238E27FC236}">
                  <a16:creationId xmlns:a16="http://schemas.microsoft.com/office/drawing/2014/main" id="{7A1B1A37-8584-44AB-AEF5-17AC7A501DB2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0" name="Rectangle 249">
              <a:extLst>
                <a:ext uri="{FF2B5EF4-FFF2-40B4-BE49-F238E27FC236}">
                  <a16:creationId xmlns:a16="http://schemas.microsoft.com/office/drawing/2014/main" id="{270718CF-7DF8-47ED-8AB1-9F493975DCA3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51" name="Group 250">
            <a:extLst>
              <a:ext uri="{FF2B5EF4-FFF2-40B4-BE49-F238E27FC236}">
                <a16:creationId xmlns:a16="http://schemas.microsoft.com/office/drawing/2014/main" id="{24C10664-A55B-46D0-A79A-2E4D4E7783DE}"/>
              </a:ext>
            </a:extLst>
          </p:cNvPr>
          <p:cNvGrpSpPr/>
          <p:nvPr/>
        </p:nvGrpSpPr>
        <p:grpSpPr>
          <a:xfrm>
            <a:off x="6045932" y="3112144"/>
            <a:ext cx="50607" cy="459965"/>
            <a:chOff x="6189484" y="1405883"/>
            <a:chExt cx="45720" cy="400549"/>
          </a:xfrm>
          <a:noFill/>
        </p:grpSpPr>
        <p:sp>
          <p:nvSpPr>
            <p:cNvPr id="252" name="Rectangle 251">
              <a:extLst>
                <a:ext uri="{FF2B5EF4-FFF2-40B4-BE49-F238E27FC236}">
                  <a16:creationId xmlns:a16="http://schemas.microsoft.com/office/drawing/2014/main" id="{430443C7-7CA0-4D2E-B581-7D55F76BA507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3" name="Rectangle 252">
              <a:extLst>
                <a:ext uri="{FF2B5EF4-FFF2-40B4-BE49-F238E27FC236}">
                  <a16:creationId xmlns:a16="http://schemas.microsoft.com/office/drawing/2014/main" id="{921209E5-A3E2-4F6A-9209-423511CCE802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4" name="Rectangle 253">
              <a:extLst>
                <a:ext uri="{FF2B5EF4-FFF2-40B4-BE49-F238E27FC236}">
                  <a16:creationId xmlns:a16="http://schemas.microsoft.com/office/drawing/2014/main" id="{AAA1676D-984A-4975-B978-DA745EF8A2C8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55" name="Group 254">
            <a:extLst>
              <a:ext uri="{FF2B5EF4-FFF2-40B4-BE49-F238E27FC236}">
                <a16:creationId xmlns:a16="http://schemas.microsoft.com/office/drawing/2014/main" id="{E2109F71-17FC-492B-B9DD-963DD3E424C8}"/>
              </a:ext>
            </a:extLst>
          </p:cNvPr>
          <p:cNvGrpSpPr/>
          <p:nvPr/>
        </p:nvGrpSpPr>
        <p:grpSpPr>
          <a:xfrm>
            <a:off x="8507824" y="4137664"/>
            <a:ext cx="50607" cy="459965"/>
            <a:chOff x="6189484" y="1405883"/>
            <a:chExt cx="45720" cy="400549"/>
          </a:xfrm>
          <a:noFill/>
        </p:grpSpPr>
        <p:sp>
          <p:nvSpPr>
            <p:cNvPr id="256" name="Rectangle 255">
              <a:extLst>
                <a:ext uri="{FF2B5EF4-FFF2-40B4-BE49-F238E27FC236}">
                  <a16:creationId xmlns:a16="http://schemas.microsoft.com/office/drawing/2014/main" id="{FC482290-FCAA-484D-8037-BF629B8028DF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7" name="Rectangle 256">
              <a:extLst>
                <a:ext uri="{FF2B5EF4-FFF2-40B4-BE49-F238E27FC236}">
                  <a16:creationId xmlns:a16="http://schemas.microsoft.com/office/drawing/2014/main" id="{DE1D2300-EEC0-4B60-A6E7-5C6EB4730CF2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8" name="Rectangle 257">
              <a:extLst>
                <a:ext uri="{FF2B5EF4-FFF2-40B4-BE49-F238E27FC236}">
                  <a16:creationId xmlns:a16="http://schemas.microsoft.com/office/drawing/2014/main" id="{CEE4BEF3-88EF-4A38-AAD8-7C1FC474FBE5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F05C1648-B70F-4E40-AC41-D1AF2195657F}"/>
              </a:ext>
            </a:extLst>
          </p:cNvPr>
          <p:cNvCxnSpPr>
            <a:stCxn id="182" idx="3"/>
            <a:endCxn id="184" idx="1"/>
          </p:cNvCxnSpPr>
          <p:nvPr/>
        </p:nvCxnSpPr>
        <p:spPr>
          <a:xfrm rot="5400000">
            <a:off x="5744737" y="2682189"/>
            <a:ext cx="425402" cy="295571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761B3A1E-32C4-4CDA-B4EE-8AFB998109D7}"/>
              </a:ext>
            </a:extLst>
          </p:cNvPr>
          <p:cNvCxnSpPr>
            <a:stCxn id="181" idx="3"/>
            <a:endCxn id="188" idx="1"/>
          </p:cNvCxnSpPr>
          <p:nvPr/>
        </p:nvCxnSpPr>
        <p:spPr>
          <a:xfrm rot="16200000" flipH="1">
            <a:off x="6351773" y="2666294"/>
            <a:ext cx="421622" cy="323580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Connector: Elbow 259">
            <a:extLst>
              <a:ext uri="{FF2B5EF4-FFF2-40B4-BE49-F238E27FC236}">
                <a16:creationId xmlns:a16="http://schemas.microsoft.com/office/drawing/2014/main" id="{A79DD55D-8061-4593-8ED4-34E25068FDCB}"/>
              </a:ext>
            </a:extLst>
          </p:cNvPr>
          <p:cNvCxnSpPr>
            <a:stCxn id="192" idx="3"/>
            <a:endCxn id="202" idx="1"/>
          </p:cNvCxnSpPr>
          <p:nvPr/>
        </p:nvCxnSpPr>
        <p:spPr>
          <a:xfrm rot="16200000" flipH="1">
            <a:off x="5734709" y="3713730"/>
            <a:ext cx="445294" cy="295735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Connector: Elbow 261">
            <a:extLst>
              <a:ext uri="{FF2B5EF4-FFF2-40B4-BE49-F238E27FC236}">
                <a16:creationId xmlns:a16="http://schemas.microsoft.com/office/drawing/2014/main" id="{433425F8-D1F9-49BB-AD3D-7EACD07B0AA1}"/>
              </a:ext>
            </a:extLst>
          </p:cNvPr>
          <p:cNvCxnSpPr>
            <a:stCxn id="250" idx="1"/>
            <a:endCxn id="201" idx="1"/>
          </p:cNvCxnSpPr>
          <p:nvPr/>
        </p:nvCxnSpPr>
        <p:spPr>
          <a:xfrm rot="10800000" flipV="1">
            <a:off x="6400793" y="3494227"/>
            <a:ext cx="64972" cy="590016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Connector: Elbow 263">
            <a:extLst>
              <a:ext uri="{FF2B5EF4-FFF2-40B4-BE49-F238E27FC236}">
                <a16:creationId xmlns:a16="http://schemas.microsoft.com/office/drawing/2014/main" id="{5605D70F-23C3-4449-98D7-2EF92935888F}"/>
              </a:ext>
            </a:extLst>
          </p:cNvPr>
          <p:cNvCxnSpPr>
            <a:stCxn id="198" idx="3"/>
            <a:endCxn id="210" idx="1"/>
          </p:cNvCxnSpPr>
          <p:nvPr/>
        </p:nvCxnSpPr>
        <p:spPr>
          <a:xfrm rot="16200000" flipH="1">
            <a:off x="6590645" y="3609352"/>
            <a:ext cx="441030" cy="500228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Connector: Elbow 265">
            <a:extLst>
              <a:ext uri="{FF2B5EF4-FFF2-40B4-BE49-F238E27FC236}">
                <a16:creationId xmlns:a16="http://schemas.microsoft.com/office/drawing/2014/main" id="{FBF1F233-F931-41FC-A0A7-E5414BDB3556}"/>
              </a:ext>
            </a:extLst>
          </p:cNvPr>
          <p:cNvCxnSpPr>
            <a:stCxn id="208" idx="1"/>
            <a:endCxn id="196" idx="3"/>
          </p:cNvCxnSpPr>
          <p:nvPr/>
        </p:nvCxnSpPr>
        <p:spPr>
          <a:xfrm rot="16200000" flipV="1">
            <a:off x="6738438" y="3609353"/>
            <a:ext cx="441030" cy="500228"/>
          </a:xfrm>
          <a:prstGeom prst="bentConnector3">
            <a:avLst>
              <a:gd name="adj1" fmla="val 63641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Connector: Elbow 268">
            <a:extLst>
              <a:ext uri="{FF2B5EF4-FFF2-40B4-BE49-F238E27FC236}">
                <a16:creationId xmlns:a16="http://schemas.microsoft.com/office/drawing/2014/main" id="{AC096A91-DAD8-4E95-B3DA-B2EE4C13CCE3}"/>
              </a:ext>
            </a:extLst>
          </p:cNvPr>
          <p:cNvCxnSpPr>
            <a:cxnSpLocks/>
            <a:stCxn id="197" idx="3"/>
            <a:endCxn id="216" idx="1"/>
          </p:cNvCxnSpPr>
          <p:nvPr/>
        </p:nvCxnSpPr>
        <p:spPr>
          <a:xfrm rot="16200000" flipH="1">
            <a:off x="7311351" y="3184215"/>
            <a:ext cx="441032" cy="1350503"/>
          </a:xfrm>
          <a:prstGeom prst="bentConnector3">
            <a:avLst>
              <a:gd name="adj1" fmla="val 22719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Connector: Elbow 273">
            <a:extLst>
              <a:ext uri="{FF2B5EF4-FFF2-40B4-BE49-F238E27FC236}">
                <a16:creationId xmlns:a16="http://schemas.microsoft.com/office/drawing/2014/main" id="{B9772165-AC13-4FDD-AC0D-50D56AFF86E4}"/>
              </a:ext>
            </a:extLst>
          </p:cNvPr>
          <p:cNvCxnSpPr>
            <a:cxnSpLocks/>
            <a:stCxn id="224" idx="3"/>
            <a:endCxn id="228" idx="1"/>
          </p:cNvCxnSpPr>
          <p:nvPr/>
        </p:nvCxnSpPr>
        <p:spPr>
          <a:xfrm flipV="1">
            <a:off x="6991817" y="3340801"/>
            <a:ext cx="663595" cy="100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Connector: Elbow 275">
            <a:extLst>
              <a:ext uri="{FF2B5EF4-FFF2-40B4-BE49-F238E27FC236}">
                <a16:creationId xmlns:a16="http://schemas.microsoft.com/office/drawing/2014/main" id="{2BCA2BA2-9C66-4991-B205-AF601DE16E55}"/>
              </a:ext>
            </a:extLst>
          </p:cNvPr>
          <p:cNvCxnSpPr>
            <a:stCxn id="230" idx="1"/>
            <a:endCxn id="226" idx="3"/>
          </p:cNvCxnSpPr>
          <p:nvPr/>
        </p:nvCxnSpPr>
        <p:spPr>
          <a:xfrm rot="10800000" flipV="1">
            <a:off x="6991816" y="3494127"/>
            <a:ext cx="663594" cy="100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3" name="Group 282">
            <a:extLst>
              <a:ext uri="{FF2B5EF4-FFF2-40B4-BE49-F238E27FC236}">
                <a16:creationId xmlns:a16="http://schemas.microsoft.com/office/drawing/2014/main" id="{87D02DF1-C342-4407-9BC3-3E9D9349F6F6}"/>
              </a:ext>
            </a:extLst>
          </p:cNvPr>
          <p:cNvGrpSpPr/>
          <p:nvPr/>
        </p:nvGrpSpPr>
        <p:grpSpPr>
          <a:xfrm rot="5400000">
            <a:off x="7905955" y="2853799"/>
            <a:ext cx="52502" cy="443364"/>
            <a:chOff x="6189484" y="1405883"/>
            <a:chExt cx="45720" cy="400549"/>
          </a:xfrm>
          <a:noFill/>
        </p:grpSpPr>
        <p:sp>
          <p:nvSpPr>
            <p:cNvPr id="284" name="Rectangle 283">
              <a:extLst>
                <a:ext uri="{FF2B5EF4-FFF2-40B4-BE49-F238E27FC236}">
                  <a16:creationId xmlns:a16="http://schemas.microsoft.com/office/drawing/2014/main" id="{F76FBFEF-03C8-464E-B2AD-B4F1BCC9C7D4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5" name="Rectangle 284">
              <a:extLst>
                <a:ext uri="{FF2B5EF4-FFF2-40B4-BE49-F238E27FC236}">
                  <a16:creationId xmlns:a16="http://schemas.microsoft.com/office/drawing/2014/main" id="{869237B7-0F9E-47DD-B5C2-6439F8A2E2B7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6" name="Rectangle 285">
              <a:extLst>
                <a:ext uri="{FF2B5EF4-FFF2-40B4-BE49-F238E27FC236}">
                  <a16:creationId xmlns:a16="http://schemas.microsoft.com/office/drawing/2014/main" id="{5A252C0C-F3DF-401E-9B7D-86CA7B1DD310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280" name="Connector: Elbow 279">
            <a:extLst>
              <a:ext uri="{FF2B5EF4-FFF2-40B4-BE49-F238E27FC236}">
                <a16:creationId xmlns:a16="http://schemas.microsoft.com/office/drawing/2014/main" id="{57A7F35C-6422-408A-A546-7AB81C3FF760}"/>
              </a:ext>
            </a:extLst>
          </p:cNvPr>
          <p:cNvCxnSpPr>
            <a:stCxn id="158" idx="3"/>
            <a:endCxn id="284" idx="1"/>
          </p:cNvCxnSpPr>
          <p:nvPr/>
        </p:nvCxnSpPr>
        <p:spPr>
          <a:xfrm rot="5400000">
            <a:off x="8277892" y="2300506"/>
            <a:ext cx="403048" cy="1094405"/>
          </a:xfrm>
          <a:prstGeom prst="bentConnector3">
            <a:avLst>
              <a:gd name="adj1" fmla="val 31289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Connector: Elbow 281">
            <a:extLst>
              <a:ext uri="{FF2B5EF4-FFF2-40B4-BE49-F238E27FC236}">
                <a16:creationId xmlns:a16="http://schemas.microsoft.com/office/drawing/2014/main" id="{F328E6A3-0A0D-4581-9E42-5E876CC8D8BD}"/>
              </a:ext>
            </a:extLst>
          </p:cNvPr>
          <p:cNvCxnSpPr>
            <a:cxnSpLocks/>
            <a:stCxn id="257" idx="3"/>
            <a:endCxn id="220" idx="3"/>
          </p:cNvCxnSpPr>
          <p:nvPr/>
        </p:nvCxnSpPr>
        <p:spPr>
          <a:xfrm flipV="1">
            <a:off x="8558430" y="2361033"/>
            <a:ext cx="863200" cy="1853295"/>
          </a:xfrm>
          <a:prstGeom prst="bentConnector3">
            <a:avLst>
              <a:gd name="adj1" fmla="val 168966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onnector: Elbow 108">
            <a:extLst>
              <a:ext uri="{FF2B5EF4-FFF2-40B4-BE49-F238E27FC236}">
                <a16:creationId xmlns:a16="http://schemas.microsoft.com/office/drawing/2014/main" id="{54C9CEBB-D8FE-4A91-A5CE-F6594DC5316A}"/>
              </a:ext>
            </a:extLst>
          </p:cNvPr>
          <p:cNvCxnSpPr>
            <a:stCxn id="236" idx="1"/>
            <a:endCxn id="232" idx="3"/>
          </p:cNvCxnSpPr>
          <p:nvPr/>
        </p:nvCxnSpPr>
        <p:spPr>
          <a:xfrm rot="10800000" flipV="1">
            <a:off x="8213638" y="3340800"/>
            <a:ext cx="363467" cy="100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onnector: Elbow 110">
            <a:extLst>
              <a:ext uri="{FF2B5EF4-FFF2-40B4-BE49-F238E27FC236}">
                <a16:creationId xmlns:a16="http://schemas.microsoft.com/office/drawing/2014/main" id="{BBABFEB0-2A6A-44FD-BFB9-DB230550FEED}"/>
              </a:ext>
            </a:extLst>
          </p:cNvPr>
          <p:cNvCxnSpPr>
            <a:stCxn id="244" idx="1"/>
            <a:endCxn id="240" idx="3"/>
          </p:cNvCxnSpPr>
          <p:nvPr/>
        </p:nvCxnSpPr>
        <p:spPr>
          <a:xfrm rot="10800000" flipV="1">
            <a:off x="9047486" y="3340791"/>
            <a:ext cx="402754" cy="109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8" name="Group 297">
            <a:extLst>
              <a:ext uri="{FF2B5EF4-FFF2-40B4-BE49-F238E27FC236}">
                <a16:creationId xmlns:a16="http://schemas.microsoft.com/office/drawing/2014/main" id="{EAD5E17C-E268-41E8-A785-26ED20CC4A25}"/>
              </a:ext>
            </a:extLst>
          </p:cNvPr>
          <p:cNvGrpSpPr/>
          <p:nvPr/>
        </p:nvGrpSpPr>
        <p:grpSpPr>
          <a:xfrm rot="5400000">
            <a:off x="6223342" y="5032645"/>
            <a:ext cx="52502" cy="443364"/>
            <a:chOff x="6189484" y="1405883"/>
            <a:chExt cx="45720" cy="400549"/>
          </a:xfrm>
          <a:noFill/>
        </p:grpSpPr>
        <p:sp>
          <p:nvSpPr>
            <p:cNvPr id="299" name="Rectangle 298">
              <a:extLst>
                <a:ext uri="{FF2B5EF4-FFF2-40B4-BE49-F238E27FC236}">
                  <a16:creationId xmlns:a16="http://schemas.microsoft.com/office/drawing/2014/main" id="{DBE982FB-DB3C-40DE-A4A4-1B472FBD6439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0" name="Rectangle 299">
              <a:extLst>
                <a:ext uri="{FF2B5EF4-FFF2-40B4-BE49-F238E27FC236}">
                  <a16:creationId xmlns:a16="http://schemas.microsoft.com/office/drawing/2014/main" id="{CC1AD377-EF60-4BF1-94A7-446565BBCA57}"/>
                </a:ext>
              </a:extLst>
            </p:cNvPr>
            <p:cNvSpPr/>
            <p:nvPr/>
          </p:nvSpPr>
          <p:spPr>
            <a:xfrm>
              <a:off x="6189485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1" name="Rectangle 300">
              <a:extLst>
                <a:ext uri="{FF2B5EF4-FFF2-40B4-BE49-F238E27FC236}">
                  <a16:creationId xmlns:a16="http://schemas.microsoft.com/office/drawing/2014/main" id="{CB3DBE16-DBD6-43F1-A80A-EF6542207493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02" name="Group 301">
            <a:extLst>
              <a:ext uri="{FF2B5EF4-FFF2-40B4-BE49-F238E27FC236}">
                <a16:creationId xmlns:a16="http://schemas.microsoft.com/office/drawing/2014/main" id="{E3BE87DB-1FD0-4488-B62B-7415FE3DFD7A}"/>
              </a:ext>
            </a:extLst>
          </p:cNvPr>
          <p:cNvGrpSpPr/>
          <p:nvPr/>
        </p:nvGrpSpPr>
        <p:grpSpPr>
          <a:xfrm rot="5400000">
            <a:off x="7182808" y="5026669"/>
            <a:ext cx="52502" cy="443364"/>
            <a:chOff x="6189484" y="1405883"/>
            <a:chExt cx="45720" cy="400549"/>
          </a:xfrm>
          <a:noFill/>
        </p:grpSpPr>
        <p:sp>
          <p:nvSpPr>
            <p:cNvPr id="303" name="Rectangle 302">
              <a:extLst>
                <a:ext uri="{FF2B5EF4-FFF2-40B4-BE49-F238E27FC236}">
                  <a16:creationId xmlns:a16="http://schemas.microsoft.com/office/drawing/2014/main" id="{98ACDC73-3C09-4C2B-8BD1-2D184A40292F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4" name="Rectangle 303">
              <a:extLst>
                <a:ext uri="{FF2B5EF4-FFF2-40B4-BE49-F238E27FC236}">
                  <a16:creationId xmlns:a16="http://schemas.microsoft.com/office/drawing/2014/main" id="{E066FBE0-8733-4FBB-AE02-E66E6179426E}"/>
                </a:ext>
              </a:extLst>
            </p:cNvPr>
            <p:cNvSpPr/>
            <p:nvPr/>
          </p:nvSpPr>
          <p:spPr>
            <a:xfrm>
              <a:off x="6189485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5" name="Rectangle 304">
              <a:extLst>
                <a:ext uri="{FF2B5EF4-FFF2-40B4-BE49-F238E27FC236}">
                  <a16:creationId xmlns:a16="http://schemas.microsoft.com/office/drawing/2014/main" id="{06543C2E-8096-4E25-A888-EF385AFEF551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9678B878-B94A-474A-8FDD-8686BD9675F0}"/>
              </a:ext>
            </a:extLst>
          </p:cNvPr>
          <p:cNvCxnSpPr>
            <a:endCxn id="204" idx="3"/>
          </p:cNvCxnSpPr>
          <p:nvPr/>
        </p:nvCxnSpPr>
        <p:spPr>
          <a:xfrm flipV="1">
            <a:off x="6249601" y="4680522"/>
            <a:ext cx="0" cy="547554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E2B6FEC4-6F13-48B6-AEAC-DF445C302BB9}"/>
              </a:ext>
            </a:extLst>
          </p:cNvPr>
          <p:cNvCxnSpPr>
            <a:stCxn id="303" idx="1"/>
            <a:endCxn id="212" idx="3"/>
          </p:cNvCxnSpPr>
          <p:nvPr/>
        </p:nvCxnSpPr>
        <p:spPr>
          <a:xfrm flipV="1">
            <a:off x="7209067" y="4685139"/>
            <a:ext cx="0" cy="536962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F4E063E9-E1A7-4B53-B087-CBF4D2E0F9EC}"/>
              </a:ext>
            </a:extLst>
          </p:cNvPr>
          <p:cNvCxnSpPr>
            <a:stCxn id="172" idx="1"/>
            <a:endCxn id="168" idx="3"/>
          </p:cNvCxnSpPr>
          <p:nvPr/>
        </p:nvCxnSpPr>
        <p:spPr>
          <a:xfrm flipH="1">
            <a:off x="10426202" y="1413045"/>
            <a:ext cx="408642" cy="178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0" name="Straight Arrow Connector 289">
            <a:extLst>
              <a:ext uri="{FF2B5EF4-FFF2-40B4-BE49-F238E27FC236}">
                <a16:creationId xmlns:a16="http://schemas.microsoft.com/office/drawing/2014/main" id="{ABA3B07C-0C6C-4938-9159-E341F71F1FCD}"/>
              </a:ext>
            </a:extLst>
          </p:cNvPr>
          <p:cNvCxnSpPr>
            <a:cxnSpLocks/>
            <a:stCxn id="248" idx="1"/>
            <a:endCxn id="252" idx="3"/>
          </p:cNvCxnSpPr>
          <p:nvPr/>
        </p:nvCxnSpPr>
        <p:spPr>
          <a:xfrm flipH="1">
            <a:off x="6096539" y="3340901"/>
            <a:ext cx="369228" cy="12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8" name="Group 317">
            <a:extLst>
              <a:ext uri="{FF2B5EF4-FFF2-40B4-BE49-F238E27FC236}">
                <a16:creationId xmlns:a16="http://schemas.microsoft.com/office/drawing/2014/main" id="{FC033569-9318-4816-9076-A61EFDF1C784}"/>
              </a:ext>
            </a:extLst>
          </p:cNvPr>
          <p:cNvGrpSpPr/>
          <p:nvPr/>
        </p:nvGrpSpPr>
        <p:grpSpPr>
          <a:xfrm>
            <a:off x="7412756" y="4156980"/>
            <a:ext cx="50607" cy="459965"/>
            <a:chOff x="6189484" y="1405883"/>
            <a:chExt cx="45720" cy="400549"/>
          </a:xfrm>
          <a:noFill/>
        </p:grpSpPr>
        <p:sp>
          <p:nvSpPr>
            <p:cNvPr id="319" name="Rectangle 318">
              <a:extLst>
                <a:ext uri="{FF2B5EF4-FFF2-40B4-BE49-F238E27FC236}">
                  <a16:creationId xmlns:a16="http://schemas.microsoft.com/office/drawing/2014/main" id="{86903F39-AFA1-4F88-988C-E0DEF7AECDBB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0" name="Rectangle 319">
              <a:extLst>
                <a:ext uri="{FF2B5EF4-FFF2-40B4-BE49-F238E27FC236}">
                  <a16:creationId xmlns:a16="http://schemas.microsoft.com/office/drawing/2014/main" id="{AC26E631-CCC4-4F0C-9B9D-A3743920FD9A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1" name="Rectangle 320">
              <a:extLst>
                <a:ext uri="{FF2B5EF4-FFF2-40B4-BE49-F238E27FC236}">
                  <a16:creationId xmlns:a16="http://schemas.microsoft.com/office/drawing/2014/main" id="{3D945FFB-2A2A-4798-9C1E-1BDF7A612978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22" name="Group 321">
            <a:extLst>
              <a:ext uri="{FF2B5EF4-FFF2-40B4-BE49-F238E27FC236}">
                <a16:creationId xmlns:a16="http://schemas.microsoft.com/office/drawing/2014/main" id="{EDBDEA69-6F94-4FD9-B8A4-D2FFBBFFD855}"/>
              </a:ext>
            </a:extLst>
          </p:cNvPr>
          <p:cNvGrpSpPr/>
          <p:nvPr/>
        </p:nvGrpSpPr>
        <p:grpSpPr>
          <a:xfrm>
            <a:off x="7847957" y="4157236"/>
            <a:ext cx="50607" cy="459965"/>
            <a:chOff x="6189484" y="1405883"/>
            <a:chExt cx="45720" cy="400549"/>
          </a:xfrm>
          <a:noFill/>
        </p:grpSpPr>
        <p:sp>
          <p:nvSpPr>
            <p:cNvPr id="323" name="Rectangle 322">
              <a:extLst>
                <a:ext uri="{FF2B5EF4-FFF2-40B4-BE49-F238E27FC236}">
                  <a16:creationId xmlns:a16="http://schemas.microsoft.com/office/drawing/2014/main" id="{28C61180-E62D-47F3-BF73-268FBE041609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4" name="Rectangle 323">
              <a:extLst>
                <a:ext uri="{FF2B5EF4-FFF2-40B4-BE49-F238E27FC236}">
                  <a16:creationId xmlns:a16="http://schemas.microsoft.com/office/drawing/2014/main" id="{DE7E8146-8860-4458-A17A-B6F1D3CE6A6E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5" name="Rectangle 324">
              <a:extLst>
                <a:ext uri="{FF2B5EF4-FFF2-40B4-BE49-F238E27FC236}">
                  <a16:creationId xmlns:a16="http://schemas.microsoft.com/office/drawing/2014/main" id="{71AC52D4-DEDF-4E04-801D-0ABF0C78CFFA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295" name="Straight Arrow Connector 294">
            <a:extLst>
              <a:ext uri="{FF2B5EF4-FFF2-40B4-BE49-F238E27FC236}">
                <a16:creationId xmlns:a16="http://schemas.microsoft.com/office/drawing/2014/main" id="{A1DC36CE-A0A6-4FE3-BFA4-0114A341779F}"/>
              </a:ext>
            </a:extLst>
          </p:cNvPr>
          <p:cNvCxnSpPr>
            <a:cxnSpLocks/>
            <a:stCxn id="319" idx="3"/>
            <a:endCxn id="323" idx="1"/>
          </p:cNvCxnSpPr>
          <p:nvPr/>
        </p:nvCxnSpPr>
        <p:spPr>
          <a:xfrm>
            <a:off x="7463363" y="4386955"/>
            <a:ext cx="384596" cy="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9" name="Group 258">
            <a:extLst>
              <a:ext uri="{FF2B5EF4-FFF2-40B4-BE49-F238E27FC236}">
                <a16:creationId xmlns:a16="http://schemas.microsoft.com/office/drawing/2014/main" id="{4056CFBF-022C-4998-AEA9-DA1D1629BD83}"/>
              </a:ext>
            </a:extLst>
          </p:cNvPr>
          <p:cNvGrpSpPr/>
          <p:nvPr/>
        </p:nvGrpSpPr>
        <p:grpSpPr>
          <a:xfrm rot="5400000">
            <a:off x="10099890" y="1467037"/>
            <a:ext cx="52502" cy="443364"/>
            <a:chOff x="6189484" y="1405883"/>
            <a:chExt cx="45720" cy="400549"/>
          </a:xfrm>
          <a:noFill/>
        </p:grpSpPr>
        <p:sp>
          <p:nvSpPr>
            <p:cNvPr id="261" name="Rectangle 260">
              <a:extLst>
                <a:ext uri="{FF2B5EF4-FFF2-40B4-BE49-F238E27FC236}">
                  <a16:creationId xmlns:a16="http://schemas.microsoft.com/office/drawing/2014/main" id="{CA240793-A07C-4670-96BD-1D0AC9C7708F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3" name="Rectangle 262">
              <a:extLst>
                <a:ext uri="{FF2B5EF4-FFF2-40B4-BE49-F238E27FC236}">
                  <a16:creationId xmlns:a16="http://schemas.microsoft.com/office/drawing/2014/main" id="{D8A5AF27-F79D-4BDF-B9E3-1B11E13743AF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5" name="Rectangle 264">
              <a:extLst>
                <a:ext uri="{FF2B5EF4-FFF2-40B4-BE49-F238E27FC236}">
                  <a16:creationId xmlns:a16="http://schemas.microsoft.com/office/drawing/2014/main" id="{9480E872-5264-4EDE-BF26-4A4E95B79146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0FDF1B3B-6928-48EF-8C5D-F0563702F6C8}"/>
              </a:ext>
            </a:extLst>
          </p:cNvPr>
          <p:cNvCxnSpPr>
            <a:stCxn id="258" idx="3"/>
            <a:endCxn id="261" idx="3"/>
          </p:cNvCxnSpPr>
          <p:nvPr/>
        </p:nvCxnSpPr>
        <p:spPr>
          <a:xfrm flipV="1">
            <a:off x="8558430" y="1714970"/>
            <a:ext cx="1567718" cy="2805996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7" name="Group 266">
            <a:extLst>
              <a:ext uri="{FF2B5EF4-FFF2-40B4-BE49-F238E27FC236}">
                <a16:creationId xmlns:a16="http://schemas.microsoft.com/office/drawing/2014/main" id="{9DC2B320-C8D8-4A3E-91D5-811D68307892}"/>
              </a:ext>
            </a:extLst>
          </p:cNvPr>
          <p:cNvGrpSpPr/>
          <p:nvPr/>
        </p:nvGrpSpPr>
        <p:grpSpPr>
          <a:xfrm rot="5400000">
            <a:off x="7164224" y="2390152"/>
            <a:ext cx="52502" cy="443364"/>
            <a:chOff x="6189484" y="1405883"/>
            <a:chExt cx="45720" cy="400549"/>
          </a:xfrm>
          <a:noFill/>
        </p:grpSpPr>
        <p:sp>
          <p:nvSpPr>
            <p:cNvPr id="268" name="Rectangle 267">
              <a:extLst>
                <a:ext uri="{FF2B5EF4-FFF2-40B4-BE49-F238E27FC236}">
                  <a16:creationId xmlns:a16="http://schemas.microsoft.com/office/drawing/2014/main" id="{9F0926DB-336F-4EF8-AE5C-0BFC3B7FD3F1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0" name="Rectangle 269">
              <a:extLst>
                <a:ext uri="{FF2B5EF4-FFF2-40B4-BE49-F238E27FC236}">
                  <a16:creationId xmlns:a16="http://schemas.microsoft.com/office/drawing/2014/main" id="{7F681816-D646-4530-A58F-58D71C3ECB55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1" name="Rectangle 270">
              <a:extLst>
                <a:ext uri="{FF2B5EF4-FFF2-40B4-BE49-F238E27FC236}">
                  <a16:creationId xmlns:a16="http://schemas.microsoft.com/office/drawing/2014/main" id="{0D3F7927-5F1A-47BC-9E22-D6FEA678E481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8FAEE921-9C5D-4E5D-856E-0892E27CC633}"/>
              </a:ext>
            </a:extLst>
          </p:cNvPr>
          <p:cNvCxnSpPr>
            <a:stCxn id="268" idx="3"/>
            <a:endCxn id="229" idx="1"/>
          </p:cNvCxnSpPr>
          <p:nvPr/>
        </p:nvCxnSpPr>
        <p:spPr>
          <a:xfrm rot="16200000" flipH="1">
            <a:off x="7148244" y="2680322"/>
            <a:ext cx="549405" cy="46492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90008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770" name="Picture 2" descr="Image result for space blue">
            <a:extLst>
              <a:ext uri="{FF2B5EF4-FFF2-40B4-BE49-F238E27FC236}">
                <a16:creationId xmlns:a16="http://schemas.microsoft.com/office/drawing/2014/main" id="{C5D71F20-0DDC-46DD-9965-110171DDDC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EF40F2-1824-49B0-A2AC-8727CF365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396" y="1065862"/>
            <a:ext cx="3616969" cy="4726276"/>
          </a:xfrm>
        </p:spPr>
        <p:txBody>
          <a:bodyPr>
            <a:normAutofit/>
          </a:bodyPr>
          <a:lstStyle/>
          <a:p>
            <a:pPr algn="r"/>
            <a:r>
              <a:rPr lang="en-GB" sz="6000" dirty="0">
                <a:solidFill>
                  <a:srgbClr val="FFFFFF"/>
                </a:solidFill>
                <a:latin typeface="Helvetica LT Pro ExtraComp" panose="020B0508030502060204" pitchFamily="34" charset="0"/>
              </a:rPr>
              <a:t>DATA PLATFORM</a:t>
            </a:r>
            <a:endParaRPr lang="en-GB" sz="4000" dirty="0">
              <a:solidFill>
                <a:srgbClr val="FFFFFF"/>
              </a:solidFill>
              <a:latin typeface="Helvetica LT Pro ExtraComp" panose="020B0508030502060204" pitchFamily="34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Graphic 7">
            <a:extLst>
              <a:ext uri="{FF2B5EF4-FFF2-40B4-BE49-F238E27FC236}">
                <a16:creationId xmlns:a16="http://schemas.microsoft.com/office/drawing/2014/main" id="{4A8ACC91-E38B-4127-8636-7E71CDEE028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01710" y="2194837"/>
            <a:ext cx="345390" cy="356857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7563A912-CB91-44BA-AEB0-49FD897C749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81551" y="3120849"/>
            <a:ext cx="439027" cy="442661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4EE0DFFF-2E25-4D6C-88D3-05D8B2D3581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656318" y="3167353"/>
            <a:ext cx="345392" cy="356719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3E3A52B5-0C04-4901-A219-8300D6E64CBE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035740" y="1213144"/>
            <a:ext cx="446563" cy="401739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A3D50C86-CE76-423A-8D6D-C919E9DA3528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039969" y="1248848"/>
            <a:ext cx="345393" cy="33033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7411D075-4E3E-40BC-9DAB-1E2ADB89E6C5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942733" y="4182624"/>
            <a:ext cx="541810" cy="415005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BA9A7B53-7149-4170-BB6F-5FF8B3F634E6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039969" y="2184837"/>
            <a:ext cx="345472" cy="369658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3E8B351D-05BE-4979-9744-65820CC8090D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039968" y="4222085"/>
            <a:ext cx="345393" cy="365462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CDB99931-607D-4BEA-A63D-86566FFE8C7B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6086324" y="4201248"/>
            <a:ext cx="345394" cy="377759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4EF53431-5465-4C3A-9FB1-19A88856BF02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9514974" y="3185116"/>
            <a:ext cx="424970" cy="378394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2C6A51C1-5404-41CC-9625-403A12A987B9}"/>
              </a:ext>
            </a:extLst>
          </p:cNvPr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6020578" y="2184329"/>
            <a:ext cx="458825" cy="367074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E1578AA0-15A2-4F2A-8150-9EB36021C472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7742412" y="3113576"/>
            <a:ext cx="400642" cy="457208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id="{8DE05CAB-C53B-46DD-B1FC-F9E323491A71}"/>
              </a:ext>
            </a:extLst>
          </p:cNvPr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6587271" y="3180983"/>
            <a:ext cx="243135" cy="330330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id="{5B942A01-FFEF-48DA-AE2C-4617911DE4F9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5155380" y="1199239"/>
            <a:ext cx="400642" cy="415644"/>
          </a:xfrm>
          <a:prstGeom prst="rect">
            <a:avLst/>
          </a:prstGeom>
        </p:spPr>
      </p:pic>
      <p:grpSp>
        <p:nvGrpSpPr>
          <p:cNvPr id="32788" name="Group 32787">
            <a:extLst>
              <a:ext uri="{FF2B5EF4-FFF2-40B4-BE49-F238E27FC236}">
                <a16:creationId xmlns:a16="http://schemas.microsoft.com/office/drawing/2014/main" id="{5B22BE7F-EC50-435F-B9CF-0B1E12FB0BA9}"/>
              </a:ext>
            </a:extLst>
          </p:cNvPr>
          <p:cNvGrpSpPr/>
          <p:nvPr/>
        </p:nvGrpSpPr>
        <p:grpSpPr>
          <a:xfrm>
            <a:off x="10911311" y="1247641"/>
            <a:ext cx="267437" cy="334365"/>
            <a:chOff x="7634767" y="-420035"/>
            <a:chExt cx="271438" cy="327118"/>
          </a:xfrm>
        </p:grpSpPr>
        <p:sp>
          <p:nvSpPr>
            <p:cNvPr id="32785" name="Freeform: Shape 32784">
              <a:extLst>
                <a:ext uri="{FF2B5EF4-FFF2-40B4-BE49-F238E27FC236}">
                  <a16:creationId xmlns:a16="http://schemas.microsoft.com/office/drawing/2014/main" id="{44DB5BF7-FB98-4B47-B928-08F4A2DC0A11}"/>
                </a:ext>
              </a:extLst>
            </p:cNvPr>
            <p:cNvSpPr/>
            <p:nvPr/>
          </p:nvSpPr>
          <p:spPr>
            <a:xfrm>
              <a:off x="7634767" y="-420035"/>
              <a:ext cx="271438" cy="327118"/>
            </a:xfrm>
            <a:custGeom>
              <a:avLst/>
              <a:gdLst>
                <a:gd name="connsiteX0" fmla="*/ 0 w 271438"/>
                <a:gd name="connsiteY0" fmla="*/ 0 h 327118"/>
                <a:gd name="connsiteX1" fmla="*/ 0 w 271438"/>
                <a:gd name="connsiteY1" fmla="*/ 334078 h 327118"/>
                <a:gd name="connsiteX2" fmla="*/ 267587 w 271438"/>
                <a:gd name="connsiteY2" fmla="*/ 334078 h 327118"/>
                <a:gd name="connsiteX3" fmla="*/ 272722 w 271438"/>
                <a:gd name="connsiteY3" fmla="*/ 334078 h 327118"/>
                <a:gd name="connsiteX4" fmla="*/ 272722 w 271438"/>
                <a:gd name="connsiteY4" fmla="*/ 326780 h 327118"/>
                <a:gd name="connsiteX5" fmla="*/ 272722 w 271438"/>
                <a:gd name="connsiteY5" fmla="*/ 0 h 327118"/>
                <a:gd name="connsiteX6" fmla="*/ 0 w 271438"/>
                <a:gd name="connsiteY6" fmla="*/ 0 h 327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1438" h="327118">
                  <a:moveTo>
                    <a:pt x="0" y="0"/>
                  </a:moveTo>
                  <a:lnTo>
                    <a:pt x="0" y="334078"/>
                  </a:lnTo>
                  <a:lnTo>
                    <a:pt x="267587" y="334078"/>
                  </a:lnTo>
                  <a:lnTo>
                    <a:pt x="272722" y="334078"/>
                  </a:lnTo>
                  <a:lnTo>
                    <a:pt x="272722" y="326780"/>
                  </a:lnTo>
                  <a:lnTo>
                    <a:pt x="2727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B0F0"/>
            </a:solidFill>
            <a:ln w="69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32786" name="Freeform: Shape 32785">
              <a:extLst>
                <a:ext uri="{FF2B5EF4-FFF2-40B4-BE49-F238E27FC236}">
                  <a16:creationId xmlns:a16="http://schemas.microsoft.com/office/drawing/2014/main" id="{B1DFFDC2-9F2D-4359-BB3E-3A598AD96B6D}"/>
                </a:ext>
              </a:extLst>
            </p:cNvPr>
            <p:cNvSpPr/>
            <p:nvPr/>
          </p:nvSpPr>
          <p:spPr>
            <a:xfrm>
              <a:off x="7660971" y="-234976"/>
              <a:ext cx="222718" cy="118319"/>
            </a:xfrm>
            <a:custGeom>
              <a:avLst/>
              <a:gdLst>
                <a:gd name="connsiteX0" fmla="*/ 165702 w 222718"/>
                <a:gd name="connsiteY0" fmla="*/ 3874 h 118319"/>
                <a:gd name="connsiteX1" fmla="*/ 141376 w 222718"/>
                <a:gd name="connsiteY1" fmla="*/ 1983 h 118319"/>
                <a:gd name="connsiteX2" fmla="*/ 111374 w 222718"/>
                <a:gd name="connsiteY2" fmla="*/ 8199 h 118319"/>
                <a:gd name="connsiteX3" fmla="*/ 85696 w 222718"/>
                <a:gd name="connsiteY3" fmla="*/ 3334 h 118319"/>
                <a:gd name="connsiteX4" fmla="*/ 61640 w 222718"/>
                <a:gd name="connsiteY4" fmla="*/ 3874 h 118319"/>
                <a:gd name="connsiteX5" fmla="*/ 1907 w 222718"/>
                <a:gd name="connsiteY5" fmla="*/ 50364 h 118319"/>
                <a:gd name="connsiteX6" fmla="*/ 15 w 222718"/>
                <a:gd name="connsiteY6" fmla="*/ 111720 h 118319"/>
                <a:gd name="connsiteX7" fmla="*/ 7583 w 222718"/>
                <a:gd name="connsiteY7" fmla="*/ 119288 h 118319"/>
                <a:gd name="connsiteX8" fmla="*/ 217598 w 222718"/>
                <a:gd name="connsiteY8" fmla="*/ 118748 h 118319"/>
                <a:gd name="connsiteX9" fmla="*/ 224895 w 222718"/>
                <a:gd name="connsiteY9" fmla="*/ 111179 h 118319"/>
                <a:gd name="connsiteX10" fmla="*/ 224084 w 222718"/>
                <a:gd name="connsiteY10" fmla="*/ 50094 h 118319"/>
                <a:gd name="connsiteX11" fmla="*/ 165702 w 222718"/>
                <a:gd name="connsiteY11" fmla="*/ 3874 h 118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2718" h="118319">
                  <a:moveTo>
                    <a:pt x="165702" y="3874"/>
                  </a:moveTo>
                  <a:cubicBezTo>
                    <a:pt x="158404" y="-451"/>
                    <a:pt x="149215" y="-1261"/>
                    <a:pt x="141376" y="1983"/>
                  </a:cubicBezTo>
                  <a:cubicBezTo>
                    <a:pt x="131916" y="6037"/>
                    <a:pt x="120293" y="8199"/>
                    <a:pt x="111374" y="8199"/>
                  </a:cubicBezTo>
                  <a:cubicBezTo>
                    <a:pt x="103535" y="8199"/>
                    <a:pt x="94346" y="6577"/>
                    <a:pt x="85696" y="3334"/>
                  </a:cubicBezTo>
                  <a:cubicBezTo>
                    <a:pt x="77858" y="90"/>
                    <a:pt x="68939" y="90"/>
                    <a:pt x="61640" y="3874"/>
                  </a:cubicBezTo>
                  <a:cubicBezTo>
                    <a:pt x="34612" y="19281"/>
                    <a:pt x="1907" y="42256"/>
                    <a:pt x="1907" y="50364"/>
                  </a:cubicBezTo>
                  <a:cubicBezTo>
                    <a:pt x="1907" y="60635"/>
                    <a:pt x="555" y="96043"/>
                    <a:pt x="15" y="111720"/>
                  </a:cubicBezTo>
                  <a:cubicBezTo>
                    <a:pt x="-256" y="116044"/>
                    <a:pt x="3258" y="119559"/>
                    <a:pt x="7583" y="119288"/>
                  </a:cubicBezTo>
                  <a:lnTo>
                    <a:pt x="217598" y="118748"/>
                  </a:lnTo>
                  <a:cubicBezTo>
                    <a:pt x="221652" y="118748"/>
                    <a:pt x="225166" y="115504"/>
                    <a:pt x="224895" y="111179"/>
                  </a:cubicBezTo>
                  <a:cubicBezTo>
                    <a:pt x="224625" y="94151"/>
                    <a:pt x="224084" y="53878"/>
                    <a:pt x="224084" y="50094"/>
                  </a:cubicBezTo>
                  <a:cubicBezTo>
                    <a:pt x="223544" y="41174"/>
                    <a:pt x="191649" y="19011"/>
                    <a:pt x="165702" y="3874"/>
                  </a:cubicBezTo>
                  <a:close/>
                </a:path>
              </a:pathLst>
            </a:custGeom>
            <a:solidFill>
              <a:schemeClr val="bg1"/>
            </a:solidFill>
            <a:ln w="69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2787" name="Freeform: Shape 32786">
              <a:extLst>
                <a:ext uri="{FF2B5EF4-FFF2-40B4-BE49-F238E27FC236}">
                  <a16:creationId xmlns:a16="http://schemas.microsoft.com/office/drawing/2014/main" id="{636A925D-F720-4A9A-8F43-9871F1ED1084}"/>
                </a:ext>
              </a:extLst>
            </p:cNvPr>
            <p:cNvSpPr/>
            <p:nvPr/>
          </p:nvSpPr>
          <p:spPr>
            <a:xfrm>
              <a:off x="7713422" y="-365706"/>
              <a:ext cx="118319" cy="118319"/>
            </a:xfrm>
            <a:custGeom>
              <a:avLst/>
              <a:gdLst>
                <a:gd name="connsiteX0" fmla="*/ 59193 w 118319"/>
                <a:gd name="connsiteY0" fmla="*/ 118387 h 118319"/>
                <a:gd name="connsiteX1" fmla="*/ 118387 w 118319"/>
                <a:gd name="connsiteY1" fmla="*/ 59193 h 118319"/>
                <a:gd name="connsiteX2" fmla="*/ 59193 w 118319"/>
                <a:gd name="connsiteY2" fmla="*/ 0 h 118319"/>
                <a:gd name="connsiteX3" fmla="*/ 0 w 118319"/>
                <a:gd name="connsiteY3" fmla="*/ 59193 h 118319"/>
                <a:gd name="connsiteX4" fmla="*/ 59193 w 118319"/>
                <a:gd name="connsiteY4" fmla="*/ 118387 h 118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8319" h="118319">
                  <a:moveTo>
                    <a:pt x="59193" y="118387"/>
                  </a:moveTo>
                  <a:cubicBezTo>
                    <a:pt x="91898" y="118387"/>
                    <a:pt x="118387" y="91899"/>
                    <a:pt x="118387" y="59193"/>
                  </a:cubicBezTo>
                  <a:cubicBezTo>
                    <a:pt x="118387" y="26488"/>
                    <a:pt x="91898" y="0"/>
                    <a:pt x="59193" y="0"/>
                  </a:cubicBezTo>
                  <a:cubicBezTo>
                    <a:pt x="26488" y="0"/>
                    <a:pt x="0" y="26488"/>
                    <a:pt x="0" y="59193"/>
                  </a:cubicBezTo>
                  <a:cubicBezTo>
                    <a:pt x="0" y="91899"/>
                    <a:pt x="26488" y="118387"/>
                    <a:pt x="59193" y="118387"/>
                  </a:cubicBezTo>
                  <a:close/>
                </a:path>
              </a:pathLst>
            </a:custGeom>
            <a:solidFill>
              <a:schemeClr val="bg1"/>
            </a:solidFill>
            <a:ln w="69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pic>
        <p:nvPicPr>
          <p:cNvPr id="61" name="Graphic 60">
            <a:extLst>
              <a:ext uri="{FF2B5EF4-FFF2-40B4-BE49-F238E27FC236}">
                <a16:creationId xmlns:a16="http://schemas.microsoft.com/office/drawing/2014/main" id="{1B55B71B-A98F-4B08-9B60-5D427DFAF38C}"/>
              </a:ext>
            </a:extLst>
          </p:cNvPr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7946008" y="2184328"/>
            <a:ext cx="458825" cy="367074"/>
          </a:xfrm>
          <a:prstGeom prst="rect">
            <a:avLst/>
          </a:prstGeom>
        </p:spPr>
      </p:pic>
      <p:grpSp>
        <p:nvGrpSpPr>
          <p:cNvPr id="62" name="Group 61">
            <a:extLst>
              <a:ext uri="{FF2B5EF4-FFF2-40B4-BE49-F238E27FC236}">
                <a16:creationId xmlns:a16="http://schemas.microsoft.com/office/drawing/2014/main" id="{C4C691B3-E5B1-4FBF-9BBD-1CB14556D538}"/>
              </a:ext>
            </a:extLst>
          </p:cNvPr>
          <p:cNvGrpSpPr/>
          <p:nvPr/>
        </p:nvGrpSpPr>
        <p:grpSpPr>
          <a:xfrm>
            <a:off x="7078945" y="5342929"/>
            <a:ext cx="267437" cy="334365"/>
            <a:chOff x="7634767" y="-420035"/>
            <a:chExt cx="271438" cy="327118"/>
          </a:xfrm>
        </p:grpSpPr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A3933B2F-C1C7-482E-A6AC-6A9B92459560}"/>
                </a:ext>
              </a:extLst>
            </p:cNvPr>
            <p:cNvSpPr/>
            <p:nvPr/>
          </p:nvSpPr>
          <p:spPr>
            <a:xfrm>
              <a:off x="7634767" y="-420035"/>
              <a:ext cx="271438" cy="327118"/>
            </a:xfrm>
            <a:custGeom>
              <a:avLst/>
              <a:gdLst>
                <a:gd name="connsiteX0" fmla="*/ 0 w 271438"/>
                <a:gd name="connsiteY0" fmla="*/ 0 h 327118"/>
                <a:gd name="connsiteX1" fmla="*/ 0 w 271438"/>
                <a:gd name="connsiteY1" fmla="*/ 334078 h 327118"/>
                <a:gd name="connsiteX2" fmla="*/ 267587 w 271438"/>
                <a:gd name="connsiteY2" fmla="*/ 334078 h 327118"/>
                <a:gd name="connsiteX3" fmla="*/ 272722 w 271438"/>
                <a:gd name="connsiteY3" fmla="*/ 334078 h 327118"/>
                <a:gd name="connsiteX4" fmla="*/ 272722 w 271438"/>
                <a:gd name="connsiteY4" fmla="*/ 326780 h 327118"/>
                <a:gd name="connsiteX5" fmla="*/ 272722 w 271438"/>
                <a:gd name="connsiteY5" fmla="*/ 0 h 327118"/>
                <a:gd name="connsiteX6" fmla="*/ 0 w 271438"/>
                <a:gd name="connsiteY6" fmla="*/ 0 h 327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1438" h="327118">
                  <a:moveTo>
                    <a:pt x="0" y="0"/>
                  </a:moveTo>
                  <a:lnTo>
                    <a:pt x="0" y="334078"/>
                  </a:lnTo>
                  <a:lnTo>
                    <a:pt x="267587" y="334078"/>
                  </a:lnTo>
                  <a:lnTo>
                    <a:pt x="272722" y="334078"/>
                  </a:lnTo>
                  <a:lnTo>
                    <a:pt x="272722" y="326780"/>
                  </a:lnTo>
                  <a:lnTo>
                    <a:pt x="2727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69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4F753D9B-A5F9-424B-9637-4F4A4B362725}"/>
                </a:ext>
              </a:extLst>
            </p:cNvPr>
            <p:cNvSpPr/>
            <p:nvPr/>
          </p:nvSpPr>
          <p:spPr>
            <a:xfrm>
              <a:off x="7660971" y="-234976"/>
              <a:ext cx="222718" cy="118319"/>
            </a:xfrm>
            <a:custGeom>
              <a:avLst/>
              <a:gdLst>
                <a:gd name="connsiteX0" fmla="*/ 165702 w 222718"/>
                <a:gd name="connsiteY0" fmla="*/ 3874 h 118319"/>
                <a:gd name="connsiteX1" fmla="*/ 141376 w 222718"/>
                <a:gd name="connsiteY1" fmla="*/ 1983 h 118319"/>
                <a:gd name="connsiteX2" fmla="*/ 111374 w 222718"/>
                <a:gd name="connsiteY2" fmla="*/ 8199 h 118319"/>
                <a:gd name="connsiteX3" fmla="*/ 85696 w 222718"/>
                <a:gd name="connsiteY3" fmla="*/ 3334 h 118319"/>
                <a:gd name="connsiteX4" fmla="*/ 61640 w 222718"/>
                <a:gd name="connsiteY4" fmla="*/ 3874 h 118319"/>
                <a:gd name="connsiteX5" fmla="*/ 1907 w 222718"/>
                <a:gd name="connsiteY5" fmla="*/ 50364 h 118319"/>
                <a:gd name="connsiteX6" fmla="*/ 15 w 222718"/>
                <a:gd name="connsiteY6" fmla="*/ 111720 h 118319"/>
                <a:gd name="connsiteX7" fmla="*/ 7583 w 222718"/>
                <a:gd name="connsiteY7" fmla="*/ 119288 h 118319"/>
                <a:gd name="connsiteX8" fmla="*/ 217598 w 222718"/>
                <a:gd name="connsiteY8" fmla="*/ 118748 h 118319"/>
                <a:gd name="connsiteX9" fmla="*/ 224895 w 222718"/>
                <a:gd name="connsiteY9" fmla="*/ 111179 h 118319"/>
                <a:gd name="connsiteX10" fmla="*/ 224084 w 222718"/>
                <a:gd name="connsiteY10" fmla="*/ 50094 h 118319"/>
                <a:gd name="connsiteX11" fmla="*/ 165702 w 222718"/>
                <a:gd name="connsiteY11" fmla="*/ 3874 h 118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2718" h="118319">
                  <a:moveTo>
                    <a:pt x="165702" y="3874"/>
                  </a:moveTo>
                  <a:cubicBezTo>
                    <a:pt x="158404" y="-451"/>
                    <a:pt x="149215" y="-1261"/>
                    <a:pt x="141376" y="1983"/>
                  </a:cubicBezTo>
                  <a:cubicBezTo>
                    <a:pt x="131916" y="6037"/>
                    <a:pt x="120293" y="8199"/>
                    <a:pt x="111374" y="8199"/>
                  </a:cubicBezTo>
                  <a:cubicBezTo>
                    <a:pt x="103535" y="8199"/>
                    <a:pt x="94346" y="6577"/>
                    <a:pt x="85696" y="3334"/>
                  </a:cubicBezTo>
                  <a:cubicBezTo>
                    <a:pt x="77858" y="90"/>
                    <a:pt x="68939" y="90"/>
                    <a:pt x="61640" y="3874"/>
                  </a:cubicBezTo>
                  <a:cubicBezTo>
                    <a:pt x="34612" y="19281"/>
                    <a:pt x="1907" y="42256"/>
                    <a:pt x="1907" y="50364"/>
                  </a:cubicBezTo>
                  <a:cubicBezTo>
                    <a:pt x="1907" y="60635"/>
                    <a:pt x="555" y="96043"/>
                    <a:pt x="15" y="111720"/>
                  </a:cubicBezTo>
                  <a:cubicBezTo>
                    <a:pt x="-256" y="116044"/>
                    <a:pt x="3258" y="119559"/>
                    <a:pt x="7583" y="119288"/>
                  </a:cubicBezTo>
                  <a:lnTo>
                    <a:pt x="217598" y="118748"/>
                  </a:lnTo>
                  <a:cubicBezTo>
                    <a:pt x="221652" y="118748"/>
                    <a:pt x="225166" y="115504"/>
                    <a:pt x="224895" y="111179"/>
                  </a:cubicBezTo>
                  <a:cubicBezTo>
                    <a:pt x="224625" y="94151"/>
                    <a:pt x="224084" y="53878"/>
                    <a:pt x="224084" y="50094"/>
                  </a:cubicBezTo>
                  <a:cubicBezTo>
                    <a:pt x="223544" y="41174"/>
                    <a:pt x="191649" y="19011"/>
                    <a:pt x="165702" y="3874"/>
                  </a:cubicBezTo>
                  <a:close/>
                </a:path>
              </a:pathLst>
            </a:custGeom>
            <a:solidFill>
              <a:schemeClr val="bg1"/>
            </a:solidFill>
            <a:ln w="69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07448B7A-6142-45F2-A1DC-001277FFD735}"/>
                </a:ext>
              </a:extLst>
            </p:cNvPr>
            <p:cNvSpPr/>
            <p:nvPr/>
          </p:nvSpPr>
          <p:spPr>
            <a:xfrm>
              <a:off x="7713422" y="-365706"/>
              <a:ext cx="118319" cy="118319"/>
            </a:xfrm>
            <a:custGeom>
              <a:avLst/>
              <a:gdLst>
                <a:gd name="connsiteX0" fmla="*/ 59193 w 118319"/>
                <a:gd name="connsiteY0" fmla="*/ 118387 h 118319"/>
                <a:gd name="connsiteX1" fmla="*/ 118387 w 118319"/>
                <a:gd name="connsiteY1" fmla="*/ 59193 h 118319"/>
                <a:gd name="connsiteX2" fmla="*/ 59193 w 118319"/>
                <a:gd name="connsiteY2" fmla="*/ 0 h 118319"/>
                <a:gd name="connsiteX3" fmla="*/ 0 w 118319"/>
                <a:gd name="connsiteY3" fmla="*/ 59193 h 118319"/>
                <a:gd name="connsiteX4" fmla="*/ 59193 w 118319"/>
                <a:gd name="connsiteY4" fmla="*/ 118387 h 118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8319" h="118319">
                  <a:moveTo>
                    <a:pt x="59193" y="118387"/>
                  </a:moveTo>
                  <a:cubicBezTo>
                    <a:pt x="91898" y="118387"/>
                    <a:pt x="118387" y="91899"/>
                    <a:pt x="118387" y="59193"/>
                  </a:cubicBezTo>
                  <a:cubicBezTo>
                    <a:pt x="118387" y="26488"/>
                    <a:pt x="91898" y="0"/>
                    <a:pt x="59193" y="0"/>
                  </a:cubicBezTo>
                  <a:cubicBezTo>
                    <a:pt x="26488" y="0"/>
                    <a:pt x="0" y="26488"/>
                    <a:pt x="0" y="59193"/>
                  </a:cubicBezTo>
                  <a:cubicBezTo>
                    <a:pt x="0" y="91899"/>
                    <a:pt x="26488" y="118387"/>
                    <a:pt x="59193" y="118387"/>
                  </a:cubicBezTo>
                  <a:close/>
                </a:path>
              </a:pathLst>
            </a:custGeom>
            <a:solidFill>
              <a:schemeClr val="bg1"/>
            </a:solidFill>
            <a:ln w="69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AE19CEE9-4C18-4394-AF6D-D170D3CD6D63}"/>
              </a:ext>
            </a:extLst>
          </p:cNvPr>
          <p:cNvGrpSpPr/>
          <p:nvPr/>
        </p:nvGrpSpPr>
        <p:grpSpPr>
          <a:xfrm>
            <a:off x="6125302" y="5340528"/>
            <a:ext cx="267437" cy="334365"/>
            <a:chOff x="7634767" y="-420035"/>
            <a:chExt cx="271438" cy="327118"/>
          </a:xfrm>
        </p:grpSpPr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6BE537FD-9862-4E08-A7A4-E88F1334E030}"/>
                </a:ext>
              </a:extLst>
            </p:cNvPr>
            <p:cNvSpPr/>
            <p:nvPr/>
          </p:nvSpPr>
          <p:spPr>
            <a:xfrm>
              <a:off x="7634767" y="-420035"/>
              <a:ext cx="271438" cy="327118"/>
            </a:xfrm>
            <a:custGeom>
              <a:avLst/>
              <a:gdLst>
                <a:gd name="connsiteX0" fmla="*/ 0 w 271438"/>
                <a:gd name="connsiteY0" fmla="*/ 0 h 327118"/>
                <a:gd name="connsiteX1" fmla="*/ 0 w 271438"/>
                <a:gd name="connsiteY1" fmla="*/ 334078 h 327118"/>
                <a:gd name="connsiteX2" fmla="*/ 267587 w 271438"/>
                <a:gd name="connsiteY2" fmla="*/ 334078 h 327118"/>
                <a:gd name="connsiteX3" fmla="*/ 272722 w 271438"/>
                <a:gd name="connsiteY3" fmla="*/ 334078 h 327118"/>
                <a:gd name="connsiteX4" fmla="*/ 272722 w 271438"/>
                <a:gd name="connsiteY4" fmla="*/ 326780 h 327118"/>
                <a:gd name="connsiteX5" fmla="*/ 272722 w 271438"/>
                <a:gd name="connsiteY5" fmla="*/ 0 h 327118"/>
                <a:gd name="connsiteX6" fmla="*/ 0 w 271438"/>
                <a:gd name="connsiteY6" fmla="*/ 0 h 327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1438" h="327118">
                  <a:moveTo>
                    <a:pt x="0" y="0"/>
                  </a:moveTo>
                  <a:lnTo>
                    <a:pt x="0" y="334078"/>
                  </a:lnTo>
                  <a:lnTo>
                    <a:pt x="267587" y="334078"/>
                  </a:lnTo>
                  <a:lnTo>
                    <a:pt x="272722" y="334078"/>
                  </a:lnTo>
                  <a:lnTo>
                    <a:pt x="272722" y="326780"/>
                  </a:lnTo>
                  <a:lnTo>
                    <a:pt x="2727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69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481EF8B9-CCBC-438C-A263-AE264740D60E}"/>
                </a:ext>
              </a:extLst>
            </p:cNvPr>
            <p:cNvSpPr/>
            <p:nvPr/>
          </p:nvSpPr>
          <p:spPr>
            <a:xfrm>
              <a:off x="7660971" y="-234976"/>
              <a:ext cx="222718" cy="118319"/>
            </a:xfrm>
            <a:custGeom>
              <a:avLst/>
              <a:gdLst>
                <a:gd name="connsiteX0" fmla="*/ 165702 w 222718"/>
                <a:gd name="connsiteY0" fmla="*/ 3874 h 118319"/>
                <a:gd name="connsiteX1" fmla="*/ 141376 w 222718"/>
                <a:gd name="connsiteY1" fmla="*/ 1983 h 118319"/>
                <a:gd name="connsiteX2" fmla="*/ 111374 w 222718"/>
                <a:gd name="connsiteY2" fmla="*/ 8199 h 118319"/>
                <a:gd name="connsiteX3" fmla="*/ 85696 w 222718"/>
                <a:gd name="connsiteY3" fmla="*/ 3334 h 118319"/>
                <a:gd name="connsiteX4" fmla="*/ 61640 w 222718"/>
                <a:gd name="connsiteY4" fmla="*/ 3874 h 118319"/>
                <a:gd name="connsiteX5" fmla="*/ 1907 w 222718"/>
                <a:gd name="connsiteY5" fmla="*/ 50364 h 118319"/>
                <a:gd name="connsiteX6" fmla="*/ 15 w 222718"/>
                <a:gd name="connsiteY6" fmla="*/ 111720 h 118319"/>
                <a:gd name="connsiteX7" fmla="*/ 7583 w 222718"/>
                <a:gd name="connsiteY7" fmla="*/ 119288 h 118319"/>
                <a:gd name="connsiteX8" fmla="*/ 217598 w 222718"/>
                <a:gd name="connsiteY8" fmla="*/ 118748 h 118319"/>
                <a:gd name="connsiteX9" fmla="*/ 224895 w 222718"/>
                <a:gd name="connsiteY9" fmla="*/ 111179 h 118319"/>
                <a:gd name="connsiteX10" fmla="*/ 224084 w 222718"/>
                <a:gd name="connsiteY10" fmla="*/ 50094 h 118319"/>
                <a:gd name="connsiteX11" fmla="*/ 165702 w 222718"/>
                <a:gd name="connsiteY11" fmla="*/ 3874 h 118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2718" h="118319">
                  <a:moveTo>
                    <a:pt x="165702" y="3874"/>
                  </a:moveTo>
                  <a:cubicBezTo>
                    <a:pt x="158404" y="-451"/>
                    <a:pt x="149215" y="-1261"/>
                    <a:pt x="141376" y="1983"/>
                  </a:cubicBezTo>
                  <a:cubicBezTo>
                    <a:pt x="131916" y="6037"/>
                    <a:pt x="120293" y="8199"/>
                    <a:pt x="111374" y="8199"/>
                  </a:cubicBezTo>
                  <a:cubicBezTo>
                    <a:pt x="103535" y="8199"/>
                    <a:pt x="94346" y="6577"/>
                    <a:pt x="85696" y="3334"/>
                  </a:cubicBezTo>
                  <a:cubicBezTo>
                    <a:pt x="77858" y="90"/>
                    <a:pt x="68939" y="90"/>
                    <a:pt x="61640" y="3874"/>
                  </a:cubicBezTo>
                  <a:cubicBezTo>
                    <a:pt x="34612" y="19281"/>
                    <a:pt x="1907" y="42256"/>
                    <a:pt x="1907" y="50364"/>
                  </a:cubicBezTo>
                  <a:cubicBezTo>
                    <a:pt x="1907" y="60635"/>
                    <a:pt x="555" y="96043"/>
                    <a:pt x="15" y="111720"/>
                  </a:cubicBezTo>
                  <a:cubicBezTo>
                    <a:pt x="-256" y="116044"/>
                    <a:pt x="3258" y="119559"/>
                    <a:pt x="7583" y="119288"/>
                  </a:cubicBezTo>
                  <a:lnTo>
                    <a:pt x="217598" y="118748"/>
                  </a:lnTo>
                  <a:cubicBezTo>
                    <a:pt x="221652" y="118748"/>
                    <a:pt x="225166" y="115504"/>
                    <a:pt x="224895" y="111179"/>
                  </a:cubicBezTo>
                  <a:cubicBezTo>
                    <a:pt x="224625" y="94151"/>
                    <a:pt x="224084" y="53878"/>
                    <a:pt x="224084" y="50094"/>
                  </a:cubicBezTo>
                  <a:cubicBezTo>
                    <a:pt x="223544" y="41174"/>
                    <a:pt x="191649" y="19011"/>
                    <a:pt x="165702" y="3874"/>
                  </a:cubicBezTo>
                  <a:close/>
                </a:path>
              </a:pathLst>
            </a:custGeom>
            <a:solidFill>
              <a:schemeClr val="bg1"/>
            </a:solidFill>
            <a:ln w="69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954C2B91-E933-4E8F-A937-B1C9CD5B37D0}"/>
                </a:ext>
              </a:extLst>
            </p:cNvPr>
            <p:cNvSpPr/>
            <p:nvPr/>
          </p:nvSpPr>
          <p:spPr>
            <a:xfrm>
              <a:off x="7713422" y="-365706"/>
              <a:ext cx="118319" cy="118319"/>
            </a:xfrm>
            <a:custGeom>
              <a:avLst/>
              <a:gdLst>
                <a:gd name="connsiteX0" fmla="*/ 59193 w 118319"/>
                <a:gd name="connsiteY0" fmla="*/ 118387 h 118319"/>
                <a:gd name="connsiteX1" fmla="*/ 118387 w 118319"/>
                <a:gd name="connsiteY1" fmla="*/ 59193 h 118319"/>
                <a:gd name="connsiteX2" fmla="*/ 59193 w 118319"/>
                <a:gd name="connsiteY2" fmla="*/ 0 h 118319"/>
                <a:gd name="connsiteX3" fmla="*/ 0 w 118319"/>
                <a:gd name="connsiteY3" fmla="*/ 59193 h 118319"/>
                <a:gd name="connsiteX4" fmla="*/ 59193 w 118319"/>
                <a:gd name="connsiteY4" fmla="*/ 118387 h 118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8319" h="118319">
                  <a:moveTo>
                    <a:pt x="59193" y="118387"/>
                  </a:moveTo>
                  <a:cubicBezTo>
                    <a:pt x="91898" y="118387"/>
                    <a:pt x="118387" y="91899"/>
                    <a:pt x="118387" y="59193"/>
                  </a:cubicBezTo>
                  <a:cubicBezTo>
                    <a:pt x="118387" y="26488"/>
                    <a:pt x="91898" y="0"/>
                    <a:pt x="59193" y="0"/>
                  </a:cubicBezTo>
                  <a:cubicBezTo>
                    <a:pt x="26488" y="0"/>
                    <a:pt x="0" y="26488"/>
                    <a:pt x="0" y="59193"/>
                  </a:cubicBezTo>
                  <a:cubicBezTo>
                    <a:pt x="0" y="91899"/>
                    <a:pt x="26488" y="118387"/>
                    <a:pt x="59193" y="118387"/>
                  </a:cubicBezTo>
                  <a:close/>
                </a:path>
              </a:pathLst>
            </a:custGeom>
            <a:solidFill>
              <a:schemeClr val="bg1"/>
            </a:solidFill>
            <a:ln w="69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pic>
        <p:nvPicPr>
          <p:cNvPr id="70" name="Graphic 69">
            <a:extLst>
              <a:ext uri="{FF2B5EF4-FFF2-40B4-BE49-F238E27FC236}">
                <a16:creationId xmlns:a16="http://schemas.microsoft.com/office/drawing/2014/main" id="{1DEFF758-92F7-4D03-87EC-F10B54D3726A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001710" y="1248848"/>
            <a:ext cx="345393" cy="330330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id="{50FDD40F-BE2E-4479-AD34-E0C8F285189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904493" y="1206192"/>
            <a:ext cx="446563" cy="401739"/>
          </a:xfrm>
          <a:prstGeom prst="rect">
            <a:avLst/>
          </a:prstGeom>
        </p:spPr>
      </p:pic>
      <p:grpSp>
        <p:nvGrpSpPr>
          <p:cNvPr id="32791" name="Group 32790">
            <a:extLst>
              <a:ext uri="{FF2B5EF4-FFF2-40B4-BE49-F238E27FC236}">
                <a16:creationId xmlns:a16="http://schemas.microsoft.com/office/drawing/2014/main" id="{A93731F5-B0C9-4650-B621-434CE52F5A4D}"/>
              </a:ext>
            </a:extLst>
          </p:cNvPr>
          <p:cNvGrpSpPr/>
          <p:nvPr/>
        </p:nvGrpSpPr>
        <p:grpSpPr>
          <a:xfrm>
            <a:off x="5581551" y="1183070"/>
            <a:ext cx="50607" cy="459965"/>
            <a:chOff x="6189484" y="1405883"/>
            <a:chExt cx="45720" cy="400549"/>
          </a:xfrm>
          <a:noFill/>
        </p:grpSpPr>
        <p:sp>
          <p:nvSpPr>
            <p:cNvPr id="32790" name="Rectangle 32789">
              <a:extLst>
                <a:ext uri="{FF2B5EF4-FFF2-40B4-BE49-F238E27FC236}">
                  <a16:creationId xmlns:a16="http://schemas.microsoft.com/office/drawing/2014/main" id="{41337162-FDBF-494D-BBF8-C9572780EF26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EB61E1AE-269E-4743-895B-BF8941EB0603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AFD213CC-FA6C-41E5-93D0-AA8AF679E45C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6CD01888-B4E7-4A45-A52A-780A242DF3D0}"/>
              </a:ext>
            </a:extLst>
          </p:cNvPr>
          <p:cNvGrpSpPr/>
          <p:nvPr/>
        </p:nvGrpSpPr>
        <p:grpSpPr>
          <a:xfrm rot="5400000">
            <a:off x="7186411" y="1904311"/>
            <a:ext cx="52502" cy="443364"/>
            <a:chOff x="6189484" y="1405883"/>
            <a:chExt cx="45720" cy="400549"/>
          </a:xfrm>
          <a:noFill/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3FBE7032-0CEE-4E04-A483-3B93563533E5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093D5465-0D03-45BD-BC35-7425C22ED93A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47D24723-B065-4F3B-9A35-D1DD45262F43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EB66E6EC-77A7-4EB2-B6DE-FB28246F8F45}"/>
              </a:ext>
            </a:extLst>
          </p:cNvPr>
          <p:cNvGrpSpPr/>
          <p:nvPr/>
        </p:nvGrpSpPr>
        <p:grpSpPr>
          <a:xfrm rot="5400000">
            <a:off x="7186391" y="1413030"/>
            <a:ext cx="52502" cy="443364"/>
            <a:chOff x="6189484" y="1405883"/>
            <a:chExt cx="45720" cy="400549"/>
          </a:xfrm>
          <a:noFill/>
        </p:grpSpPr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1E5E6919-8169-4375-8FD6-16C49DF5F6FF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CCC86C7C-B8E8-4F1A-9C8A-CD43978D4958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98C63BD1-913C-4A74-ADBA-5C73EE9938FF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3604624D-BCCB-40C1-835D-C2A9CB682C2F}"/>
              </a:ext>
            </a:extLst>
          </p:cNvPr>
          <p:cNvGrpSpPr/>
          <p:nvPr/>
        </p:nvGrpSpPr>
        <p:grpSpPr>
          <a:xfrm>
            <a:off x="5958360" y="1183070"/>
            <a:ext cx="50607" cy="459965"/>
            <a:chOff x="6189484" y="1405883"/>
            <a:chExt cx="45720" cy="400549"/>
          </a:xfrm>
          <a:noFill/>
        </p:grpSpPr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B9230492-8F45-4CF9-B232-BF085703F0ED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8A4123E9-E08D-4FE6-816E-BB20282531E3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2874F13F-7AB1-47E1-B514-AFE2C73E7C21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B44E4D80-DD5F-4FF9-8C97-C00FE9A510A0}"/>
              </a:ext>
            </a:extLst>
          </p:cNvPr>
          <p:cNvGrpSpPr/>
          <p:nvPr/>
        </p:nvGrpSpPr>
        <p:grpSpPr>
          <a:xfrm>
            <a:off x="6508121" y="1183986"/>
            <a:ext cx="50607" cy="459965"/>
            <a:chOff x="6189484" y="1405883"/>
            <a:chExt cx="45720" cy="400549"/>
          </a:xfrm>
          <a:noFill/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121711D2-4111-42B5-9C48-031841A2469C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DC67161D-D97D-4B2F-885B-C54932599103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EEB77BE5-DF6C-49A0-BF7C-9486EF3AE7EC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01856334-F932-4918-9C6D-7102B4DC8927}"/>
              </a:ext>
            </a:extLst>
          </p:cNvPr>
          <p:cNvGrpSpPr/>
          <p:nvPr/>
        </p:nvGrpSpPr>
        <p:grpSpPr>
          <a:xfrm>
            <a:off x="6965657" y="1183189"/>
            <a:ext cx="50607" cy="459965"/>
            <a:chOff x="6189484" y="1405883"/>
            <a:chExt cx="45720" cy="400549"/>
          </a:xfrm>
          <a:noFill/>
        </p:grpSpPr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254C0E4C-E67E-4FD4-9886-77024D98C307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9B3E37FD-C575-46CC-87C4-ED2FF8DCA428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EC38BBBC-C987-4F5D-9D7C-04184B7246EA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F99D670E-B274-4924-8C30-84D45BBCBD7E}"/>
              </a:ext>
            </a:extLst>
          </p:cNvPr>
          <p:cNvGrpSpPr/>
          <p:nvPr/>
        </p:nvGrpSpPr>
        <p:grpSpPr>
          <a:xfrm>
            <a:off x="6966656" y="2137881"/>
            <a:ext cx="50607" cy="459965"/>
            <a:chOff x="6189484" y="1405883"/>
            <a:chExt cx="45720" cy="400549"/>
          </a:xfrm>
          <a:noFill/>
        </p:grpSpPr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40C27AEE-65DC-401D-8283-7426481D84B1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7B1FFC8C-85E3-477F-B741-12921F14A77A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B38C796C-BC5C-40F5-8877-5A6B24077896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2A53F632-0A20-4C3F-B9B6-EE70126F3812}"/>
              </a:ext>
            </a:extLst>
          </p:cNvPr>
          <p:cNvGrpSpPr/>
          <p:nvPr/>
        </p:nvGrpSpPr>
        <p:grpSpPr>
          <a:xfrm>
            <a:off x="6502684" y="2137881"/>
            <a:ext cx="50607" cy="459965"/>
            <a:chOff x="6189484" y="1405883"/>
            <a:chExt cx="45720" cy="400549"/>
          </a:xfrm>
          <a:noFill/>
        </p:grpSpPr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0EDC3133-6273-41D9-9FDC-7C43BCC86BF2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EDB3EB95-9274-4B4F-8721-390536613E5D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675AD2DE-6332-478D-901C-AE2AE07A0D4F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00267BC3-7411-4928-9C3A-24D20AFAD2BE}"/>
              </a:ext>
            </a:extLst>
          </p:cNvPr>
          <p:cNvGrpSpPr/>
          <p:nvPr/>
        </p:nvGrpSpPr>
        <p:grpSpPr>
          <a:xfrm>
            <a:off x="7405439" y="2131058"/>
            <a:ext cx="50607" cy="459965"/>
            <a:chOff x="6189484" y="1405883"/>
            <a:chExt cx="45720" cy="400549"/>
          </a:xfrm>
          <a:noFill/>
        </p:grpSpPr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B689A358-8600-4601-AE55-4D8742A90D84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BE0D074F-0E88-4DDC-AEF5-845109A37AA5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354C6982-A6E8-4F50-A630-E70613377CA6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32793" name="Straight Arrow Connector 32792">
            <a:extLst>
              <a:ext uri="{FF2B5EF4-FFF2-40B4-BE49-F238E27FC236}">
                <a16:creationId xmlns:a16="http://schemas.microsoft.com/office/drawing/2014/main" id="{CC289E26-2B42-420A-BD7A-7203BC590C06}"/>
              </a:ext>
            </a:extLst>
          </p:cNvPr>
          <p:cNvCxnSpPr>
            <a:stCxn id="32790" idx="3"/>
            <a:endCxn id="85" idx="1"/>
          </p:cNvCxnSpPr>
          <p:nvPr/>
        </p:nvCxnSpPr>
        <p:spPr>
          <a:xfrm>
            <a:off x="5632158" y="1413045"/>
            <a:ext cx="326204" cy="0"/>
          </a:xfrm>
          <a:prstGeom prst="straightConnector1">
            <a:avLst/>
          </a:prstGeom>
          <a:ln>
            <a:solidFill>
              <a:srgbClr val="00B0F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795" name="Straight Arrow Connector 32794">
            <a:extLst>
              <a:ext uri="{FF2B5EF4-FFF2-40B4-BE49-F238E27FC236}">
                <a16:creationId xmlns:a16="http://schemas.microsoft.com/office/drawing/2014/main" id="{393E7C6F-A9B1-4363-9B0D-F6AB316C44D7}"/>
              </a:ext>
            </a:extLst>
          </p:cNvPr>
          <p:cNvCxnSpPr>
            <a:stCxn id="89" idx="3"/>
            <a:endCxn id="93" idx="1"/>
          </p:cNvCxnSpPr>
          <p:nvPr/>
        </p:nvCxnSpPr>
        <p:spPr>
          <a:xfrm flipV="1">
            <a:off x="6558728" y="1413164"/>
            <a:ext cx="406931" cy="797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797" name="Straight Arrow Connector 32796">
            <a:extLst>
              <a:ext uri="{FF2B5EF4-FFF2-40B4-BE49-F238E27FC236}">
                <a16:creationId xmlns:a16="http://schemas.microsoft.com/office/drawing/2014/main" id="{5BD3E657-AE3A-4514-BAEA-0C3E29B45550}"/>
              </a:ext>
            </a:extLst>
          </p:cNvPr>
          <p:cNvCxnSpPr>
            <a:stCxn id="81" idx="3"/>
            <a:endCxn id="77" idx="1"/>
          </p:cNvCxnSpPr>
          <p:nvPr/>
        </p:nvCxnSpPr>
        <p:spPr>
          <a:xfrm>
            <a:off x="7212650" y="1660963"/>
            <a:ext cx="20" cy="438780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799" name="Straight Arrow Connector 32798">
            <a:extLst>
              <a:ext uri="{FF2B5EF4-FFF2-40B4-BE49-F238E27FC236}">
                <a16:creationId xmlns:a16="http://schemas.microsoft.com/office/drawing/2014/main" id="{DDAFDB33-3B29-402A-80AC-FB7D15947195}"/>
              </a:ext>
            </a:extLst>
          </p:cNvPr>
          <p:cNvCxnSpPr>
            <a:stCxn id="97" idx="1"/>
            <a:endCxn id="101" idx="3"/>
          </p:cNvCxnSpPr>
          <p:nvPr/>
        </p:nvCxnSpPr>
        <p:spPr>
          <a:xfrm flipH="1">
            <a:off x="6553291" y="2367856"/>
            <a:ext cx="413366" cy="0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FDE5EFE7-FE22-408C-B396-6C4C7F324D88}"/>
              </a:ext>
            </a:extLst>
          </p:cNvPr>
          <p:cNvGrpSpPr/>
          <p:nvPr/>
        </p:nvGrpSpPr>
        <p:grpSpPr>
          <a:xfrm>
            <a:off x="7862357" y="2131058"/>
            <a:ext cx="50607" cy="459965"/>
            <a:chOff x="6189484" y="1405883"/>
            <a:chExt cx="45720" cy="400549"/>
          </a:xfrm>
          <a:noFill/>
        </p:grpSpPr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B2ED912A-B01E-4BBC-A349-F269CDD28531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1761275E-C764-4F79-AC10-D2E1F9958B28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14964400-93D7-4E2B-9EAE-65054A7C3D20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657E91AA-C964-4369-AD06-DC489C9C9BC8}"/>
              </a:ext>
            </a:extLst>
          </p:cNvPr>
          <p:cNvGrpSpPr/>
          <p:nvPr/>
        </p:nvGrpSpPr>
        <p:grpSpPr>
          <a:xfrm>
            <a:off x="8439446" y="2131058"/>
            <a:ext cx="50607" cy="459965"/>
            <a:chOff x="6189484" y="1405883"/>
            <a:chExt cx="45720" cy="400549"/>
          </a:xfrm>
          <a:noFill/>
        </p:grpSpPr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358EB006-7646-4848-AFDF-51C0D6589036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AEE0367D-FBD2-4AEA-872B-6FB022D4AB3C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C5D6EAA7-4ECF-45E5-BFD8-D2D64A2BEAE6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45F30345-AD0F-4AE4-8FAC-AF9C965024A8}"/>
              </a:ext>
            </a:extLst>
          </p:cNvPr>
          <p:cNvGrpSpPr/>
          <p:nvPr/>
        </p:nvGrpSpPr>
        <p:grpSpPr>
          <a:xfrm>
            <a:off x="8923652" y="2131058"/>
            <a:ext cx="50607" cy="459965"/>
            <a:chOff x="6189484" y="1405883"/>
            <a:chExt cx="45720" cy="400549"/>
          </a:xfrm>
          <a:noFill/>
        </p:grpSpPr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62733D7C-6B9C-430E-8DA3-D14F83526BC0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7E8FBA85-5B19-4B73-98B6-9C2178E3BAD6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2758A1D1-756A-494C-B863-4E27D270D77F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63EC704D-C7AB-4823-A768-FF4FE4C23A53}"/>
              </a:ext>
            </a:extLst>
          </p:cNvPr>
          <p:cNvCxnSpPr>
            <a:stCxn id="105" idx="3"/>
            <a:endCxn id="119" idx="1"/>
          </p:cNvCxnSpPr>
          <p:nvPr/>
        </p:nvCxnSpPr>
        <p:spPr>
          <a:xfrm>
            <a:off x="7456046" y="2361033"/>
            <a:ext cx="406312" cy="0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117F4A3-7A5B-4DBD-8175-19F53946AFA9}"/>
              </a:ext>
            </a:extLst>
          </p:cNvPr>
          <p:cNvCxnSpPr>
            <a:stCxn id="125" idx="3"/>
            <a:endCxn id="129" idx="1"/>
          </p:cNvCxnSpPr>
          <p:nvPr/>
        </p:nvCxnSpPr>
        <p:spPr>
          <a:xfrm>
            <a:off x="8490052" y="2514360"/>
            <a:ext cx="433600" cy="0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4B24C565-EFED-40F8-89D5-A097A9C47C2A}"/>
              </a:ext>
            </a:extLst>
          </p:cNvPr>
          <p:cNvGrpSpPr/>
          <p:nvPr/>
        </p:nvGrpSpPr>
        <p:grpSpPr>
          <a:xfrm>
            <a:off x="7412757" y="1184860"/>
            <a:ext cx="50607" cy="459965"/>
            <a:chOff x="6189484" y="1405883"/>
            <a:chExt cx="45720" cy="400549"/>
          </a:xfrm>
          <a:noFill/>
        </p:grpSpPr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0E938B2E-672B-4922-84D1-E1A1DE3204D8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BD1C5FAC-56B6-4F7C-874E-00B6B86C5E7B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5DF81AFB-D629-4C68-933F-60262EE1755D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232D46CB-7FF1-4E54-AA28-F994E913C9C4}"/>
              </a:ext>
            </a:extLst>
          </p:cNvPr>
          <p:cNvCxnSpPr>
            <a:stCxn id="135" idx="3"/>
            <a:endCxn id="128" idx="1"/>
          </p:cNvCxnSpPr>
          <p:nvPr/>
        </p:nvCxnSpPr>
        <p:spPr>
          <a:xfrm>
            <a:off x="7463364" y="1414835"/>
            <a:ext cx="1460288" cy="792887"/>
          </a:xfrm>
          <a:prstGeom prst="bentConnector3">
            <a:avLst>
              <a:gd name="adj1" fmla="val 81948"/>
            </a:avLst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BF618DA6-C9CC-4367-8375-4B6DBC1126E1}"/>
              </a:ext>
            </a:extLst>
          </p:cNvPr>
          <p:cNvGrpSpPr/>
          <p:nvPr/>
        </p:nvGrpSpPr>
        <p:grpSpPr>
          <a:xfrm rot="5400000">
            <a:off x="9151670" y="1916200"/>
            <a:ext cx="52502" cy="443364"/>
            <a:chOff x="6189484" y="1405883"/>
            <a:chExt cx="45720" cy="400549"/>
          </a:xfrm>
          <a:noFill/>
        </p:grpSpPr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44A15091-14E2-461D-8278-6F32E4C8D461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0BD29338-EF3F-40AC-A4A3-16019F05638E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C4B58C5A-B554-4E70-A3AE-26C6B94108D2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B378FE86-A39A-4259-9280-37541AE3945D}"/>
              </a:ext>
            </a:extLst>
          </p:cNvPr>
          <p:cNvGrpSpPr/>
          <p:nvPr/>
        </p:nvGrpSpPr>
        <p:grpSpPr>
          <a:xfrm rot="5400000">
            <a:off x="9151670" y="1403175"/>
            <a:ext cx="52502" cy="443364"/>
            <a:chOff x="6189484" y="1405883"/>
            <a:chExt cx="45720" cy="400549"/>
          </a:xfrm>
          <a:noFill/>
        </p:grpSpPr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14669620-A563-480E-A1EB-FE8A715AC5FF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5DAB9C2F-F861-4A00-B3FE-50E2D9B2A873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FB973E34-F39F-4721-82BD-00F88BDDAF2E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9081592A-E217-4CEA-85C5-2016BBA1302A}"/>
              </a:ext>
            </a:extLst>
          </p:cNvPr>
          <p:cNvCxnSpPr>
            <a:stCxn id="144" idx="1"/>
            <a:endCxn id="148" idx="3"/>
          </p:cNvCxnSpPr>
          <p:nvPr/>
        </p:nvCxnSpPr>
        <p:spPr>
          <a:xfrm flipV="1">
            <a:off x="9177928" y="1651108"/>
            <a:ext cx="0" cy="460524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86B7CE25-B436-4E57-998C-7045A7E053B9}"/>
              </a:ext>
            </a:extLst>
          </p:cNvPr>
          <p:cNvGrpSpPr/>
          <p:nvPr/>
        </p:nvGrpSpPr>
        <p:grpSpPr>
          <a:xfrm rot="5400000">
            <a:off x="9148153" y="2398252"/>
            <a:ext cx="52502" cy="443364"/>
            <a:chOff x="6189484" y="1405883"/>
            <a:chExt cx="45720" cy="400549"/>
          </a:xfrm>
          <a:noFill/>
        </p:grpSpPr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CEF7346E-1D31-4E4B-BE4A-7FA2842A048E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A9C06FB7-77E4-41F2-8675-B149A3EC0DC0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48D4FA38-10AC-4E43-AD77-46B7862BF07F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1B347BE6-4A93-4F36-B201-E2780AC41DDB}"/>
              </a:ext>
            </a:extLst>
          </p:cNvPr>
          <p:cNvGrpSpPr/>
          <p:nvPr/>
        </p:nvGrpSpPr>
        <p:grpSpPr>
          <a:xfrm>
            <a:off x="9377936" y="1183070"/>
            <a:ext cx="50607" cy="459965"/>
            <a:chOff x="6189484" y="1405883"/>
            <a:chExt cx="45720" cy="400549"/>
          </a:xfrm>
          <a:noFill/>
        </p:grpSpPr>
        <p:sp>
          <p:nvSpPr>
            <p:cNvPr id="160" name="Rectangle 159">
              <a:extLst>
                <a:ext uri="{FF2B5EF4-FFF2-40B4-BE49-F238E27FC236}">
                  <a16:creationId xmlns:a16="http://schemas.microsoft.com/office/drawing/2014/main" id="{1B270662-DAD6-47A6-A566-4F7AF6B4D351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B5E531D8-B0CE-49F9-9039-C60AABDB290B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2" name="Rectangle 161">
              <a:extLst>
                <a:ext uri="{FF2B5EF4-FFF2-40B4-BE49-F238E27FC236}">
                  <a16:creationId xmlns:a16="http://schemas.microsoft.com/office/drawing/2014/main" id="{1C9A27AB-89FB-40A2-B7E9-A394ACCACD9A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2AD3709E-48CF-46FF-AD04-0FB748C162FE}"/>
              </a:ext>
            </a:extLst>
          </p:cNvPr>
          <p:cNvGrpSpPr/>
          <p:nvPr/>
        </p:nvGrpSpPr>
        <p:grpSpPr>
          <a:xfrm>
            <a:off x="9839879" y="1180706"/>
            <a:ext cx="50607" cy="459965"/>
            <a:chOff x="6189484" y="1405883"/>
            <a:chExt cx="45720" cy="400549"/>
          </a:xfrm>
          <a:noFill/>
        </p:grpSpPr>
        <p:sp>
          <p:nvSpPr>
            <p:cNvPr id="164" name="Rectangle 163">
              <a:extLst>
                <a:ext uri="{FF2B5EF4-FFF2-40B4-BE49-F238E27FC236}">
                  <a16:creationId xmlns:a16="http://schemas.microsoft.com/office/drawing/2014/main" id="{B231F55F-0990-49AB-BA7A-EBDC240665BF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6C82AD5D-80A1-47E6-8E6D-9F7F5A575779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F5AAB30C-0B75-49AA-AB2A-4D2CA5161489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8694E71B-DFD1-410E-BA5C-6DD4C806AA85}"/>
              </a:ext>
            </a:extLst>
          </p:cNvPr>
          <p:cNvGrpSpPr/>
          <p:nvPr/>
        </p:nvGrpSpPr>
        <p:grpSpPr>
          <a:xfrm>
            <a:off x="10375595" y="1184850"/>
            <a:ext cx="50607" cy="459965"/>
            <a:chOff x="6189484" y="1405883"/>
            <a:chExt cx="45720" cy="400549"/>
          </a:xfrm>
          <a:noFill/>
        </p:grpSpPr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8B7180AC-EF8C-49F0-914A-185373CB8105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9" name="Rectangle 168">
              <a:extLst>
                <a:ext uri="{FF2B5EF4-FFF2-40B4-BE49-F238E27FC236}">
                  <a16:creationId xmlns:a16="http://schemas.microsoft.com/office/drawing/2014/main" id="{F684900F-6B54-4F39-8202-484F8A729AC3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C2A71BA8-BF5F-4EC5-8F8F-C61E9AF0B489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71" name="Group 170">
            <a:extLst>
              <a:ext uri="{FF2B5EF4-FFF2-40B4-BE49-F238E27FC236}">
                <a16:creationId xmlns:a16="http://schemas.microsoft.com/office/drawing/2014/main" id="{FCD2E733-1CFC-40B0-8438-963147103454}"/>
              </a:ext>
            </a:extLst>
          </p:cNvPr>
          <p:cNvGrpSpPr/>
          <p:nvPr/>
        </p:nvGrpSpPr>
        <p:grpSpPr>
          <a:xfrm>
            <a:off x="10834843" y="1183070"/>
            <a:ext cx="50607" cy="459965"/>
            <a:chOff x="6189484" y="1405883"/>
            <a:chExt cx="45720" cy="400549"/>
          </a:xfrm>
          <a:noFill/>
        </p:grpSpPr>
        <p:sp>
          <p:nvSpPr>
            <p:cNvPr id="172" name="Rectangle 171">
              <a:extLst>
                <a:ext uri="{FF2B5EF4-FFF2-40B4-BE49-F238E27FC236}">
                  <a16:creationId xmlns:a16="http://schemas.microsoft.com/office/drawing/2014/main" id="{9733D37F-EC68-46E4-8F1E-C0F81CAD3C07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3" name="Rectangle 172">
              <a:extLst>
                <a:ext uri="{FF2B5EF4-FFF2-40B4-BE49-F238E27FC236}">
                  <a16:creationId xmlns:a16="http://schemas.microsoft.com/office/drawing/2014/main" id="{B1647257-C8D8-4F52-AEB1-4BE613BC5247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4" name="Rectangle 173">
              <a:extLst>
                <a:ext uri="{FF2B5EF4-FFF2-40B4-BE49-F238E27FC236}">
                  <a16:creationId xmlns:a16="http://schemas.microsoft.com/office/drawing/2014/main" id="{9092C6EE-93DB-4AC3-B7E8-57576DC0099A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D1DDCB7F-2436-4DBC-8B72-B3F5C3AC71B3}"/>
              </a:ext>
            </a:extLst>
          </p:cNvPr>
          <p:cNvCxnSpPr>
            <a:stCxn id="160" idx="3"/>
            <a:endCxn id="164" idx="1"/>
          </p:cNvCxnSpPr>
          <p:nvPr/>
        </p:nvCxnSpPr>
        <p:spPr>
          <a:xfrm flipV="1">
            <a:off x="9428543" y="1410681"/>
            <a:ext cx="411337" cy="2364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9" name="Group 178">
            <a:extLst>
              <a:ext uri="{FF2B5EF4-FFF2-40B4-BE49-F238E27FC236}">
                <a16:creationId xmlns:a16="http://schemas.microsoft.com/office/drawing/2014/main" id="{B9233840-C266-4BF8-A487-6482444EE470}"/>
              </a:ext>
            </a:extLst>
          </p:cNvPr>
          <p:cNvGrpSpPr/>
          <p:nvPr/>
        </p:nvGrpSpPr>
        <p:grpSpPr>
          <a:xfrm rot="5400000">
            <a:off x="6226757" y="2369341"/>
            <a:ext cx="52502" cy="443364"/>
            <a:chOff x="6189484" y="1405883"/>
            <a:chExt cx="45720" cy="400549"/>
          </a:xfrm>
          <a:noFill/>
        </p:grpSpPr>
        <p:sp>
          <p:nvSpPr>
            <p:cNvPr id="180" name="Rectangle 179">
              <a:extLst>
                <a:ext uri="{FF2B5EF4-FFF2-40B4-BE49-F238E27FC236}">
                  <a16:creationId xmlns:a16="http://schemas.microsoft.com/office/drawing/2014/main" id="{829974DF-6D64-4510-A390-CBBB09551AE4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1" name="Rectangle 180">
              <a:extLst>
                <a:ext uri="{FF2B5EF4-FFF2-40B4-BE49-F238E27FC236}">
                  <a16:creationId xmlns:a16="http://schemas.microsoft.com/office/drawing/2014/main" id="{E2E04A62-3A0E-4FCB-A8C1-7A7D026EE47B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C5DF8076-E017-46D0-A615-949588F39AEF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D80CC741-8B59-4239-971A-95C2481DC794}"/>
              </a:ext>
            </a:extLst>
          </p:cNvPr>
          <p:cNvGrpSpPr/>
          <p:nvPr/>
        </p:nvGrpSpPr>
        <p:grpSpPr>
          <a:xfrm rot="5400000">
            <a:off x="5783393" y="2847243"/>
            <a:ext cx="52502" cy="443364"/>
            <a:chOff x="6189484" y="1405883"/>
            <a:chExt cx="45720" cy="400549"/>
          </a:xfrm>
          <a:noFill/>
        </p:grpSpPr>
        <p:sp>
          <p:nvSpPr>
            <p:cNvPr id="184" name="Rectangle 183">
              <a:extLst>
                <a:ext uri="{FF2B5EF4-FFF2-40B4-BE49-F238E27FC236}">
                  <a16:creationId xmlns:a16="http://schemas.microsoft.com/office/drawing/2014/main" id="{0AC240C1-EF90-423D-8A45-94B87388DB04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5" name="Rectangle 184">
              <a:extLst>
                <a:ext uri="{FF2B5EF4-FFF2-40B4-BE49-F238E27FC236}">
                  <a16:creationId xmlns:a16="http://schemas.microsoft.com/office/drawing/2014/main" id="{2C19F8C2-4C43-4ECF-9858-1A901776DD39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6" name="Rectangle 185">
              <a:extLst>
                <a:ext uri="{FF2B5EF4-FFF2-40B4-BE49-F238E27FC236}">
                  <a16:creationId xmlns:a16="http://schemas.microsoft.com/office/drawing/2014/main" id="{C5CBD662-E75C-40F5-AD46-5E9AC4F3C3E9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87" name="Group 186">
            <a:extLst>
              <a:ext uri="{FF2B5EF4-FFF2-40B4-BE49-F238E27FC236}">
                <a16:creationId xmlns:a16="http://schemas.microsoft.com/office/drawing/2014/main" id="{A041617E-5148-498E-97A4-10F995223BE8}"/>
              </a:ext>
            </a:extLst>
          </p:cNvPr>
          <p:cNvGrpSpPr/>
          <p:nvPr/>
        </p:nvGrpSpPr>
        <p:grpSpPr>
          <a:xfrm rot="5400000">
            <a:off x="6698114" y="2843463"/>
            <a:ext cx="52502" cy="443364"/>
            <a:chOff x="6189484" y="1405883"/>
            <a:chExt cx="45720" cy="400549"/>
          </a:xfrm>
          <a:noFill/>
        </p:grpSpPr>
        <p:sp>
          <p:nvSpPr>
            <p:cNvPr id="188" name="Rectangle 187">
              <a:extLst>
                <a:ext uri="{FF2B5EF4-FFF2-40B4-BE49-F238E27FC236}">
                  <a16:creationId xmlns:a16="http://schemas.microsoft.com/office/drawing/2014/main" id="{61776090-A75D-41DD-9698-240965ED17C8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FF7457F9-6F2C-47E8-99F6-1A798F087571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0" name="Rectangle 189">
              <a:extLst>
                <a:ext uri="{FF2B5EF4-FFF2-40B4-BE49-F238E27FC236}">
                  <a16:creationId xmlns:a16="http://schemas.microsoft.com/office/drawing/2014/main" id="{36F408C3-2F47-4835-AA0B-783109B741B6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91" name="Group 190">
            <a:extLst>
              <a:ext uri="{FF2B5EF4-FFF2-40B4-BE49-F238E27FC236}">
                <a16:creationId xmlns:a16="http://schemas.microsoft.com/office/drawing/2014/main" id="{E0E3ED0D-FE7E-4EC2-9ACA-E066F918D325}"/>
              </a:ext>
            </a:extLst>
          </p:cNvPr>
          <p:cNvGrpSpPr/>
          <p:nvPr/>
        </p:nvGrpSpPr>
        <p:grpSpPr>
          <a:xfrm rot="5400000">
            <a:off x="5783229" y="3391017"/>
            <a:ext cx="52502" cy="443364"/>
            <a:chOff x="6189484" y="1405883"/>
            <a:chExt cx="45720" cy="400549"/>
          </a:xfrm>
          <a:noFill/>
        </p:grpSpPr>
        <p:sp>
          <p:nvSpPr>
            <p:cNvPr id="192" name="Rectangle 191">
              <a:extLst>
                <a:ext uri="{FF2B5EF4-FFF2-40B4-BE49-F238E27FC236}">
                  <a16:creationId xmlns:a16="http://schemas.microsoft.com/office/drawing/2014/main" id="{C7853030-8B54-4284-8247-4FF2834D783C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3" name="Rectangle 192">
              <a:extLst>
                <a:ext uri="{FF2B5EF4-FFF2-40B4-BE49-F238E27FC236}">
                  <a16:creationId xmlns:a16="http://schemas.microsoft.com/office/drawing/2014/main" id="{4B70D6E3-59F6-462A-9DAF-F68C22FD7BD9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4" name="Rectangle 193">
              <a:extLst>
                <a:ext uri="{FF2B5EF4-FFF2-40B4-BE49-F238E27FC236}">
                  <a16:creationId xmlns:a16="http://schemas.microsoft.com/office/drawing/2014/main" id="{8B84104A-2922-4A8B-ADBA-0B0864F9AAF7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56F48556-5301-40C3-B760-A4617AA7C604}"/>
              </a:ext>
            </a:extLst>
          </p:cNvPr>
          <p:cNvGrpSpPr/>
          <p:nvPr/>
        </p:nvGrpSpPr>
        <p:grpSpPr>
          <a:xfrm rot="5400000">
            <a:off x="6682580" y="3391019"/>
            <a:ext cx="52502" cy="443364"/>
            <a:chOff x="6189484" y="1405883"/>
            <a:chExt cx="45720" cy="400549"/>
          </a:xfrm>
          <a:noFill/>
        </p:grpSpPr>
        <p:sp>
          <p:nvSpPr>
            <p:cNvPr id="196" name="Rectangle 195">
              <a:extLst>
                <a:ext uri="{FF2B5EF4-FFF2-40B4-BE49-F238E27FC236}">
                  <a16:creationId xmlns:a16="http://schemas.microsoft.com/office/drawing/2014/main" id="{24C0146A-2D0A-4BDA-B6B9-D1D270ED750F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7" name="Rectangle 196">
              <a:extLst>
                <a:ext uri="{FF2B5EF4-FFF2-40B4-BE49-F238E27FC236}">
                  <a16:creationId xmlns:a16="http://schemas.microsoft.com/office/drawing/2014/main" id="{8E674581-7C00-4796-B1C3-5994A13B03B5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8" name="Rectangle 197">
              <a:extLst>
                <a:ext uri="{FF2B5EF4-FFF2-40B4-BE49-F238E27FC236}">
                  <a16:creationId xmlns:a16="http://schemas.microsoft.com/office/drawing/2014/main" id="{1D67C3B9-8707-4ED1-A76A-12766C47946C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99" name="Group 198">
            <a:extLst>
              <a:ext uri="{FF2B5EF4-FFF2-40B4-BE49-F238E27FC236}">
                <a16:creationId xmlns:a16="http://schemas.microsoft.com/office/drawing/2014/main" id="{724C0993-B25A-4206-AF8B-7D1CFA27C05D}"/>
              </a:ext>
            </a:extLst>
          </p:cNvPr>
          <p:cNvGrpSpPr/>
          <p:nvPr/>
        </p:nvGrpSpPr>
        <p:grpSpPr>
          <a:xfrm rot="5400000">
            <a:off x="6226757" y="3888813"/>
            <a:ext cx="52502" cy="443364"/>
            <a:chOff x="6189484" y="1405883"/>
            <a:chExt cx="45720" cy="400549"/>
          </a:xfrm>
          <a:noFill/>
        </p:grpSpPr>
        <p:sp>
          <p:nvSpPr>
            <p:cNvPr id="200" name="Rectangle 199">
              <a:extLst>
                <a:ext uri="{FF2B5EF4-FFF2-40B4-BE49-F238E27FC236}">
                  <a16:creationId xmlns:a16="http://schemas.microsoft.com/office/drawing/2014/main" id="{BD036519-8E58-4694-A3F1-F312EE2BC0A2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1" name="Rectangle 200">
              <a:extLst>
                <a:ext uri="{FF2B5EF4-FFF2-40B4-BE49-F238E27FC236}">
                  <a16:creationId xmlns:a16="http://schemas.microsoft.com/office/drawing/2014/main" id="{A68B38EA-C883-4C4D-8BE4-A71DF0A10385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2" name="Rectangle 201">
              <a:extLst>
                <a:ext uri="{FF2B5EF4-FFF2-40B4-BE49-F238E27FC236}">
                  <a16:creationId xmlns:a16="http://schemas.microsoft.com/office/drawing/2014/main" id="{E80D08F4-B94D-4D99-8360-7E09BDBE635D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03" name="Group 202">
            <a:extLst>
              <a:ext uri="{FF2B5EF4-FFF2-40B4-BE49-F238E27FC236}">
                <a16:creationId xmlns:a16="http://schemas.microsoft.com/office/drawing/2014/main" id="{990B174A-0803-4015-80BC-7884BE7DAE54}"/>
              </a:ext>
            </a:extLst>
          </p:cNvPr>
          <p:cNvGrpSpPr/>
          <p:nvPr/>
        </p:nvGrpSpPr>
        <p:grpSpPr>
          <a:xfrm rot="5400000">
            <a:off x="6223342" y="4432588"/>
            <a:ext cx="52502" cy="443364"/>
            <a:chOff x="6189484" y="1405883"/>
            <a:chExt cx="45720" cy="400549"/>
          </a:xfrm>
          <a:noFill/>
        </p:grpSpPr>
        <p:sp>
          <p:nvSpPr>
            <p:cNvPr id="204" name="Rectangle 203">
              <a:extLst>
                <a:ext uri="{FF2B5EF4-FFF2-40B4-BE49-F238E27FC236}">
                  <a16:creationId xmlns:a16="http://schemas.microsoft.com/office/drawing/2014/main" id="{3935556C-A906-4FFE-A015-714F99953EC1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5" name="Rectangle 204">
              <a:extLst>
                <a:ext uri="{FF2B5EF4-FFF2-40B4-BE49-F238E27FC236}">
                  <a16:creationId xmlns:a16="http://schemas.microsoft.com/office/drawing/2014/main" id="{0C34B9A3-FB15-4919-8130-A6C93F8F3959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6" name="Rectangle 205">
              <a:extLst>
                <a:ext uri="{FF2B5EF4-FFF2-40B4-BE49-F238E27FC236}">
                  <a16:creationId xmlns:a16="http://schemas.microsoft.com/office/drawing/2014/main" id="{319F9C5C-1AB3-4BD2-9B8B-8414BD31B797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07" name="Group 206">
            <a:extLst>
              <a:ext uri="{FF2B5EF4-FFF2-40B4-BE49-F238E27FC236}">
                <a16:creationId xmlns:a16="http://schemas.microsoft.com/office/drawing/2014/main" id="{FC71174B-BB68-4F6E-8ECA-372A5A627990}"/>
              </a:ext>
            </a:extLst>
          </p:cNvPr>
          <p:cNvGrpSpPr/>
          <p:nvPr/>
        </p:nvGrpSpPr>
        <p:grpSpPr>
          <a:xfrm rot="5400000">
            <a:off x="7182808" y="3884549"/>
            <a:ext cx="52502" cy="443364"/>
            <a:chOff x="6189484" y="1405883"/>
            <a:chExt cx="45720" cy="400549"/>
          </a:xfrm>
          <a:noFill/>
        </p:grpSpPr>
        <p:sp>
          <p:nvSpPr>
            <p:cNvPr id="208" name="Rectangle 207">
              <a:extLst>
                <a:ext uri="{FF2B5EF4-FFF2-40B4-BE49-F238E27FC236}">
                  <a16:creationId xmlns:a16="http://schemas.microsoft.com/office/drawing/2014/main" id="{B9275480-C723-4105-89D6-ECE17CAD7232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9" name="Rectangle 208">
              <a:extLst>
                <a:ext uri="{FF2B5EF4-FFF2-40B4-BE49-F238E27FC236}">
                  <a16:creationId xmlns:a16="http://schemas.microsoft.com/office/drawing/2014/main" id="{FDD5DD5F-D749-461E-AA95-C8395246BF26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0" name="Rectangle 209">
              <a:extLst>
                <a:ext uri="{FF2B5EF4-FFF2-40B4-BE49-F238E27FC236}">
                  <a16:creationId xmlns:a16="http://schemas.microsoft.com/office/drawing/2014/main" id="{50861EEB-261C-4717-A17E-4BE52962D767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11" name="Group 210">
            <a:extLst>
              <a:ext uri="{FF2B5EF4-FFF2-40B4-BE49-F238E27FC236}">
                <a16:creationId xmlns:a16="http://schemas.microsoft.com/office/drawing/2014/main" id="{8245AE20-152C-4432-9831-4C04B6145384}"/>
              </a:ext>
            </a:extLst>
          </p:cNvPr>
          <p:cNvGrpSpPr/>
          <p:nvPr/>
        </p:nvGrpSpPr>
        <p:grpSpPr>
          <a:xfrm rot="5400000">
            <a:off x="7182808" y="4437206"/>
            <a:ext cx="52502" cy="443364"/>
            <a:chOff x="6189484" y="1405883"/>
            <a:chExt cx="45720" cy="400549"/>
          </a:xfrm>
          <a:noFill/>
        </p:grpSpPr>
        <p:sp>
          <p:nvSpPr>
            <p:cNvPr id="212" name="Rectangle 211">
              <a:extLst>
                <a:ext uri="{FF2B5EF4-FFF2-40B4-BE49-F238E27FC236}">
                  <a16:creationId xmlns:a16="http://schemas.microsoft.com/office/drawing/2014/main" id="{E73A634D-07A1-43B8-A2FF-955758E571D0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3" name="Rectangle 212">
              <a:extLst>
                <a:ext uri="{FF2B5EF4-FFF2-40B4-BE49-F238E27FC236}">
                  <a16:creationId xmlns:a16="http://schemas.microsoft.com/office/drawing/2014/main" id="{41DAAAC0-211D-4BF4-8694-B3E2A93E62B2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4" name="Rectangle 213">
              <a:extLst>
                <a:ext uri="{FF2B5EF4-FFF2-40B4-BE49-F238E27FC236}">
                  <a16:creationId xmlns:a16="http://schemas.microsoft.com/office/drawing/2014/main" id="{4A11106C-C9B7-46CA-BF05-6DE5696DD642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E238C48D-F7C1-4C1B-B510-0E800DDFB54A}"/>
              </a:ext>
            </a:extLst>
          </p:cNvPr>
          <p:cNvGrpSpPr/>
          <p:nvPr/>
        </p:nvGrpSpPr>
        <p:grpSpPr>
          <a:xfrm rot="5400000">
            <a:off x="8180860" y="3884551"/>
            <a:ext cx="52502" cy="443364"/>
            <a:chOff x="6189484" y="1405883"/>
            <a:chExt cx="45720" cy="400549"/>
          </a:xfrm>
          <a:noFill/>
        </p:grpSpPr>
        <p:sp>
          <p:nvSpPr>
            <p:cNvPr id="216" name="Rectangle 215">
              <a:extLst>
                <a:ext uri="{FF2B5EF4-FFF2-40B4-BE49-F238E27FC236}">
                  <a16:creationId xmlns:a16="http://schemas.microsoft.com/office/drawing/2014/main" id="{81957BFC-C5DE-429E-B157-6B5ED0570A31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7" name="Rectangle 216">
              <a:extLst>
                <a:ext uri="{FF2B5EF4-FFF2-40B4-BE49-F238E27FC236}">
                  <a16:creationId xmlns:a16="http://schemas.microsoft.com/office/drawing/2014/main" id="{ED318790-8229-4C3E-B082-22478F2C031E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8" name="Rectangle 217">
              <a:extLst>
                <a:ext uri="{FF2B5EF4-FFF2-40B4-BE49-F238E27FC236}">
                  <a16:creationId xmlns:a16="http://schemas.microsoft.com/office/drawing/2014/main" id="{A549723B-90BF-427D-B6AA-61AB64FEA027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19" name="Group 218">
            <a:extLst>
              <a:ext uri="{FF2B5EF4-FFF2-40B4-BE49-F238E27FC236}">
                <a16:creationId xmlns:a16="http://schemas.microsoft.com/office/drawing/2014/main" id="{BCA7F7E7-4DFD-4A3B-A422-D3026CD093C5}"/>
              </a:ext>
            </a:extLst>
          </p:cNvPr>
          <p:cNvGrpSpPr/>
          <p:nvPr/>
        </p:nvGrpSpPr>
        <p:grpSpPr>
          <a:xfrm>
            <a:off x="9371023" y="2131058"/>
            <a:ext cx="50607" cy="459965"/>
            <a:chOff x="6189484" y="1405883"/>
            <a:chExt cx="45720" cy="400549"/>
          </a:xfrm>
          <a:noFill/>
        </p:grpSpPr>
        <p:sp>
          <p:nvSpPr>
            <p:cNvPr id="220" name="Rectangle 219">
              <a:extLst>
                <a:ext uri="{FF2B5EF4-FFF2-40B4-BE49-F238E27FC236}">
                  <a16:creationId xmlns:a16="http://schemas.microsoft.com/office/drawing/2014/main" id="{6C479F2D-D9F3-4585-B7EF-E03DE32F60BE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1" name="Rectangle 220">
              <a:extLst>
                <a:ext uri="{FF2B5EF4-FFF2-40B4-BE49-F238E27FC236}">
                  <a16:creationId xmlns:a16="http://schemas.microsoft.com/office/drawing/2014/main" id="{E7D7E569-C23A-4629-A337-70CDC85457DD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2" name="Rectangle 221">
              <a:extLst>
                <a:ext uri="{FF2B5EF4-FFF2-40B4-BE49-F238E27FC236}">
                  <a16:creationId xmlns:a16="http://schemas.microsoft.com/office/drawing/2014/main" id="{407F9F7F-2EA1-429F-842B-E81DC9DE59A3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23" name="Group 222">
            <a:extLst>
              <a:ext uri="{FF2B5EF4-FFF2-40B4-BE49-F238E27FC236}">
                <a16:creationId xmlns:a16="http://schemas.microsoft.com/office/drawing/2014/main" id="{849C5B73-3F35-41F3-99CA-F63A7ADEF476}"/>
              </a:ext>
            </a:extLst>
          </p:cNvPr>
          <p:cNvGrpSpPr/>
          <p:nvPr/>
        </p:nvGrpSpPr>
        <p:grpSpPr>
          <a:xfrm>
            <a:off x="6941210" y="3110926"/>
            <a:ext cx="50607" cy="459965"/>
            <a:chOff x="6189484" y="1405883"/>
            <a:chExt cx="45720" cy="400549"/>
          </a:xfrm>
          <a:noFill/>
        </p:grpSpPr>
        <p:sp>
          <p:nvSpPr>
            <p:cNvPr id="224" name="Rectangle 223">
              <a:extLst>
                <a:ext uri="{FF2B5EF4-FFF2-40B4-BE49-F238E27FC236}">
                  <a16:creationId xmlns:a16="http://schemas.microsoft.com/office/drawing/2014/main" id="{5FFC56BD-8476-4514-A6F9-67E582ECBE15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5" name="Rectangle 224">
              <a:extLst>
                <a:ext uri="{FF2B5EF4-FFF2-40B4-BE49-F238E27FC236}">
                  <a16:creationId xmlns:a16="http://schemas.microsoft.com/office/drawing/2014/main" id="{C0EDB590-38A6-4547-94C5-0E20AFE995C3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6" name="Rectangle 225">
              <a:extLst>
                <a:ext uri="{FF2B5EF4-FFF2-40B4-BE49-F238E27FC236}">
                  <a16:creationId xmlns:a16="http://schemas.microsoft.com/office/drawing/2014/main" id="{10889A8A-DE23-403E-B5B1-06E73FFD375E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27" name="Group 226">
            <a:extLst>
              <a:ext uri="{FF2B5EF4-FFF2-40B4-BE49-F238E27FC236}">
                <a16:creationId xmlns:a16="http://schemas.microsoft.com/office/drawing/2014/main" id="{88173C77-F6EE-4462-B1A6-B26FA011D709}"/>
              </a:ext>
            </a:extLst>
          </p:cNvPr>
          <p:cNvGrpSpPr/>
          <p:nvPr/>
        </p:nvGrpSpPr>
        <p:grpSpPr>
          <a:xfrm>
            <a:off x="7655411" y="3110826"/>
            <a:ext cx="50607" cy="459965"/>
            <a:chOff x="6189484" y="1405883"/>
            <a:chExt cx="45720" cy="400549"/>
          </a:xfrm>
          <a:noFill/>
        </p:grpSpPr>
        <p:sp>
          <p:nvSpPr>
            <p:cNvPr id="228" name="Rectangle 227">
              <a:extLst>
                <a:ext uri="{FF2B5EF4-FFF2-40B4-BE49-F238E27FC236}">
                  <a16:creationId xmlns:a16="http://schemas.microsoft.com/office/drawing/2014/main" id="{EF0EE258-D59E-4E54-BF97-3187FCF77162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9" name="Rectangle 228">
              <a:extLst>
                <a:ext uri="{FF2B5EF4-FFF2-40B4-BE49-F238E27FC236}">
                  <a16:creationId xmlns:a16="http://schemas.microsoft.com/office/drawing/2014/main" id="{32D50A48-B6C8-406A-BAF1-9E7F0E26F216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0" name="Rectangle 229">
              <a:extLst>
                <a:ext uri="{FF2B5EF4-FFF2-40B4-BE49-F238E27FC236}">
                  <a16:creationId xmlns:a16="http://schemas.microsoft.com/office/drawing/2014/main" id="{01FAB637-B89E-404F-970D-8A6AB85E9713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31" name="Group 230">
            <a:extLst>
              <a:ext uri="{FF2B5EF4-FFF2-40B4-BE49-F238E27FC236}">
                <a16:creationId xmlns:a16="http://schemas.microsoft.com/office/drawing/2014/main" id="{C6CD7D33-B06A-4ABE-BF5A-D152C24311A5}"/>
              </a:ext>
            </a:extLst>
          </p:cNvPr>
          <p:cNvGrpSpPr/>
          <p:nvPr/>
        </p:nvGrpSpPr>
        <p:grpSpPr>
          <a:xfrm>
            <a:off x="8163030" y="3110926"/>
            <a:ext cx="50607" cy="459965"/>
            <a:chOff x="6189484" y="1405883"/>
            <a:chExt cx="45720" cy="400549"/>
          </a:xfrm>
          <a:noFill/>
        </p:grpSpPr>
        <p:sp>
          <p:nvSpPr>
            <p:cNvPr id="232" name="Rectangle 231">
              <a:extLst>
                <a:ext uri="{FF2B5EF4-FFF2-40B4-BE49-F238E27FC236}">
                  <a16:creationId xmlns:a16="http://schemas.microsoft.com/office/drawing/2014/main" id="{AC973A0F-C529-4D4C-AC0B-5A2168E996F9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3" name="Rectangle 232">
              <a:extLst>
                <a:ext uri="{FF2B5EF4-FFF2-40B4-BE49-F238E27FC236}">
                  <a16:creationId xmlns:a16="http://schemas.microsoft.com/office/drawing/2014/main" id="{1CB76EE7-FF52-47AF-995B-947BB860DB7C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4" name="Rectangle 233">
              <a:extLst>
                <a:ext uri="{FF2B5EF4-FFF2-40B4-BE49-F238E27FC236}">
                  <a16:creationId xmlns:a16="http://schemas.microsoft.com/office/drawing/2014/main" id="{CE2B0489-326F-41DF-B001-636DDEF07DAE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35" name="Group 234">
            <a:extLst>
              <a:ext uri="{FF2B5EF4-FFF2-40B4-BE49-F238E27FC236}">
                <a16:creationId xmlns:a16="http://schemas.microsoft.com/office/drawing/2014/main" id="{0C32FB6E-BA01-464C-AFFF-84927C77BE36}"/>
              </a:ext>
            </a:extLst>
          </p:cNvPr>
          <p:cNvGrpSpPr/>
          <p:nvPr/>
        </p:nvGrpSpPr>
        <p:grpSpPr>
          <a:xfrm>
            <a:off x="8577104" y="3110826"/>
            <a:ext cx="50607" cy="459965"/>
            <a:chOff x="6189484" y="1405883"/>
            <a:chExt cx="45720" cy="400549"/>
          </a:xfrm>
          <a:noFill/>
        </p:grpSpPr>
        <p:sp>
          <p:nvSpPr>
            <p:cNvPr id="236" name="Rectangle 235">
              <a:extLst>
                <a:ext uri="{FF2B5EF4-FFF2-40B4-BE49-F238E27FC236}">
                  <a16:creationId xmlns:a16="http://schemas.microsoft.com/office/drawing/2014/main" id="{195B2EB0-B1D7-41C9-BAC0-3E48D3290E16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7" name="Rectangle 236">
              <a:extLst>
                <a:ext uri="{FF2B5EF4-FFF2-40B4-BE49-F238E27FC236}">
                  <a16:creationId xmlns:a16="http://schemas.microsoft.com/office/drawing/2014/main" id="{6B9CE357-25CC-4F9A-8CAE-165713BE7DC5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8" name="Rectangle 237">
              <a:extLst>
                <a:ext uri="{FF2B5EF4-FFF2-40B4-BE49-F238E27FC236}">
                  <a16:creationId xmlns:a16="http://schemas.microsoft.com/office/drawing/2014/main" id="{781122CD-351F-4E20-8E79-191220E0B66C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39" name="Group 238">
            <a:extLst>
              <a:ext uri="{FF2B5EF4-FFF2-40B4-BE49-F238E27FC236}">
                <a16:creationId xmlns:a16="http://schemas.microsoft.com/office/drawing/2014/main" id="{6AA5CFFD-B5EC-4254-A9A2-C9394F81E523}"/>
              </a:ext>
            </a:extLst>
          </p:cNvPr>
          <p:cNvGrpSpPr/>
          <p:nvPr/>
        </p:nvGrpSpPr>
        <p:grpSpPr>
          <a:xfrm>
            <a:off x="8996878" y="3110926"/>
            <a:ext cx="50607" cy="459965"/>
            <a:chOff x="6189484" y="1405883"/>
            <a:chExt cx="45720" cy="400549"/>
          </a:xfrm>
          <a:noFill/>
        </p:grpSpPr>
        <p:sp>
          <p:nvSpPr>
            <p:cNvPr id="240" name="Rectangle 239">
              <a:extLst>
                <a:ext uri="{FF2B5EF4-FFF2-40B4-BE49-F238E27FC236}">
                  <a16:creationId xmlns:a16="http://schemas.microsoft.com/office/drawing/2014/main" id="{0B3D36C3-2BDF-4684-9FDE-B6A056F2DDF6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1" name="Rectangle 240">
              <a:extLst>
                <a:ext uri="{FF2B5EF4-FFF2-40B4-BE49-F238E27FC236}">
                  <a16:creationId xmlns:a16="http://schemas.microsoft.com/office/drawing/2014/main" id="{EB847E18-98AE-43D5-8D9C-52D36DD240B3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42" name="Rectangle 241">
              <a:extLst>
                <a:ext uri="{FF2B5EF4-FFF2-40B4-BE49-F238E27FC236}">
                  <a16:creationId xmlns:a16="http://schemas.microsoft.com/office/drawing/2014/main" id="{43B8251C-5D97-4282-B542-CC8E4A368DD2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43" name="Group 242">
            <a:extLst>
              <a:ext uri="{FF2B5EF4-FFF2-40B4-BE49-F238E27FC236}">
                <a16:creationId xmlns:a16="http://schemas.microsoft.com/office/drawing/2014/main" id="{2FC5E60D-BEE7-4076-A7FF-91697FA66C17}"/>
              </a:ext>
            </a:extLst>
          </p:cNvPr>
          <p:cNvGrpSpPr/>
          <p:nvPr/>
        </p:nvGrpSpPr>
        <p:grpSpPr>
          <a:xfrm>
            <a:off x="9450238" y="3110817"/>
            <a:ext cx="50607" cy="459965"/>
            <a:chOff x="6189484" y="1405883"/>
            <a:chExt cx="45720" cy="400549"/>
          </a:xfrm>
          <a:noFill/>
        </p:grpSpPr>
        <p:sp>
          <p:nvSpPr>
            <p:cNvPr id="244" name="Rectangle 243">
              <a:extLst>
                <a:ext uri="{FF2B5EF4-FFF2-40B4-BE49-F238E27FC236}">
                  <a16:creationId xmlns:a16="http://schemas.microsoft.com/office/drawing/2014/main" id="{D803B80B-6529-4A72-9B02-581E9220B671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5" name="Rectangle 244">
              <a:extLst>
                <a:ext uri="{FF2B5EF4-FFF2-40B4-BE49-F238E27FC236}">
                  <a16:creationId xmlns:a16="http://schemas.microsoft.com/office/drawing/2014/main" id="{65F1325C-2D2D-4A43-8224-ADF265C5C0A8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6" name="Rectangle 245">
              <a:extLst>
                <a:ext uri="{FF2B5EF4-FFF2-40B4-BE49-F238E27FC236}">
                  <a16:creationId xmlns:a16="http://schemas.microsoft.com/office/drawing/2014/main" id="{97A61FB1-D093-4B6A-8212-C43CF6B7A02C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47" name="Group 246">
            <a:extLst>
              <a:ext uri="{FF2B5EF4-FFF2-40B4-BE49-F238E27FC236}">
                <a16:creationId xmlns:a16="http://schemas.microsoft.com/office/drawing/2014/main" id="{D7600E66-BC75-46C4-BC78-B2AF9B5EBF97}"/>
              </a:ext>
            </a:extLst>
          </p:cNvPr>
          <p:cNvGrpSpPr/>
          <p:nvPr/>
        </p:nvGrpSpPr>
        <p:grpSpPr>
          <a:xfrm>
            <a:off x="6465766" y="3110926"/>
            <a:ext cx="50607" cy="459965"/>
            <a:chOff x="6189484" y="1405883"/>
            <a:chExt cx="45720" cy="400549"/>
          </a:xfrm>
          <a:noFill/>
        </p:grpSpPr>
        <p:sp>
          <p:nvSpPr>
            <p:cNvPr id="248" name="Rectangle 247">
              <a:extLst>
                <a:ext uri="{FF2B5EF4-FFF2-40B4-BE49-F238E27FC236}">
                  <a16:creationId xmlns:a16="http://schemas.microsoft.com/office/drawing/2014/main" id="{00A308E3-6715-4708-9737-E403456667B2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9" name="Rectangle 248">
              <a:extLst>
                <a:ext uri="{FF2B5EF4-FFF2-40B4-BE49-F238E27FC236}">
                  <a16:creationId xmlns:a16="http://schemas.microsoft.com/office/drawing/2014/main" id="{7A1B1A37-8584-44AB-AEF5-17AC7A501DB2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0" name="Rectangle 249">
              <a:extLst>
                <a:ext uri="{FF2B5EF4-FFF2-40B4-BE49-F238E27FC236}">
                  <a16:creationId xmlns:a16="http://schemas.microsoft.com/office/drawing/2014/main" id="{270718CF-7DF8-47ED-8AB1-9F493975DCA3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51" name="Group 250">
            <a:extLst>
              <a:ext uri="{FF2B5EF4-FFF2-40B4-BE49-F238E27FC236}">
                <a16:creationId xmlns:a16="http://schemas.microsoft.com/office/drawing/2014/main" id="{24C10664-A55B-46D0-A79A-2E4D4E7783DE}"/>
              </a:ext>
            </a:extLst>
          </p:cNvPr>
          <p:cNvGrpSpPr/>
          <p:nvPr/>
        </p:nvGrpSpPr>
        <p:grpSpPr>
          <a:xfrm>
            <a:off x="6045932" y="3112144"/>
            <a:ext cx="50607" cy="459965"/>
            <a:chOff x="6189484" y="1405883"/>
            <a:chExt cx="45720" cy="400549"/>
          </a:xfrm>
          <a:noFill/>
        </p:grpSpPr>
        <p:sp>
          <p:nvSpPr>
            <p:cNvPr id="252" name="Rectangle 251">
              <a:extLst>
                <a:ext uri="{FF2B5EF4-FFF2-40B4-BE49-F238E27FC236}">
                  <a16:creationId xmlns:a16="http://schemas.microsoft.com/office/drawing/2014/main" id="{430443C7-7CA0-4D2E-B581-7D55F76BA507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3" name="Rectangle 252">
              <a:extLst>
                <a:ext uri="{FF2B5EF4-FFF2-40B4-BE49-F238E27FC236}">
                  <a16:creationId xmlns:a16="http://schemas.microsoft.com/office/drawing/2014/main" id="{921209E5-A3E2-4F6A-9209-423511CCE802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4" name="Rectangle 253">
              <a:extLst>
                <a:ext uri="{FF2B5EF4-FFF2-40B4-BE49-F238E27FC236}">
                  <a16:creationId xmlns:a16="http://schemas.microsoft.com/office/drawing/2014/main" id="{AAA1676D-984A-4975-B978-DA745EF8A2C8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55" name="Group 254">
            <a:extLst>
              <a:ext uri="{FF2B5EF4-FFF2-40B4-BE49-F238E27FC236}">
                <a16:creationId xmlns:a16="http://schemas.microsoft.com/office/drawing/2014/main" id="{E2109F71-17FC-492B-B9DD-963DD3E424C8}"/>
              </a:ext>
            </a:extLst>
          </p:cNvPr>
          <p:cNvGrpSpPr/>
          <p:nvPr/>
        </p:nvGrpSpPr>
        <p:grpSpPr>
          <a:xfrm>
            <a:off x="8507824" y="4137664"/>
            <a:ext cx="50607" cy="459965"/>
            <a:chOff x="6189484" y="1405883"/>
            <a:chExt cx="45720" cy="400549"/>
          </a:xfrm>
          <a:noFill/>
        </p:grpSpPr>
        <p:sp>
          <p:nvSpPr>
            <p:cNvPr id="256" name="Rectangle 255">
              <a:extLst>
                <a:ext uri="{FF2B5EF4-FFF2-40B4-BE49-F238E27FC236}">
                  <a16:creationId xmlns:a16="http://schemas.microsoft.com/office/drawing/2014/main" id="{FC482290-FCAA-484D-8037-BF629B8028DF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7" name="Rectangle 256">
              <a:extLst>
                <a:ext uri="{FF2B5EF4-FFF2-40B4-BE49-F238E27FC236}">
                  <a16:creationId xmlns:a16="http://schemas.microsoft.com/office/drawing/2014/main" id="{DE1D2300-EEC0-4B60-A6E7-5C6EB4730CF2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8" name="Rectangle 257">
              <a:extLst>
                <a:ext uri="{FF2B5EF4-FFF2-40B4-BE49-F238E27FC236}">
                  <a16:creationId xmlns:a16="http://schemas.microsoft.com/office/drawing/2014/main" id="{CEE4BEF3-88EF-4A38-AAD8-7C1FC474FBE5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F05C1648-B70F-4E40-AC41-D1AF2195657F}"/>
              </a:ext>
            </a:extLst>
          </p:cNvPr>
          <p:cNvCxnSpPr>
            <a:stCxn id="182" idx="3"/>
            <a:endCxn id="184" idx="1"/>
          </p:cNvCxnSpPr>
          <p:nvPr/>
        </p:nvCxnSpPr>
        <p:spPr>
          <a:xfrm rot="5400000">
            <a:off x="5744737" y="2682189"/>
            <a:ext cx="425402" cy="295571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761B3A1E-32C4-4CDA-B4EE-8AFB998109D7}"/>
              </a:ext>
            </a:extLst>
          </p:cNvPr>
          <p:cNvCxnSpPr>
            <a:stCxn id="181" idx="3"/>
            <a:endCxn id="188" idx="1"/>
          </p:cNvCxnSpPr>
          <p:nvPr/>
        </p:nvCxnSpPr>
        <p:spPr>
          <a:xfrm rot="16200000" flipH="1">
            <a:off x="6351773" y="2666294"/>
            <a:ext cx="421622" cy="323580"/>
          </a:xfrm>
          <a:prstGeom prst="bentConnector3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Connector: Elbow 259">
            <a:extLst>
              <a:ext uri="{FF2B5EF4-FFF2-40B4-BE49-F238E27FC236}">
                <a16:creationId xmlns:a16="http://schemas.microsoft.com/office/drawing/2014/main" id="{A79DD55D-8061-4593-8ED4-34E25068FDCB}"/>
              </a:ext>
            </a:extLst>
          </p:cNvPr>
          <p:cNvCxnSpPr>
            <a:stCxn id="192" idx="3"/>
            <a:endCxn id="202" idx="1"/>
          </p:cNvCxnSpPr>
          <p:nvPr/>
        </p:nvCxnSpPr>
        <p:spPr>
          <a:xfrm rot="16200000" flipH="1">
            <a:off x="5734709" y="3713730"/>
            <a:ext cx="445294" cy="295735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Connector: Elbow 261">
            <a:extLst>
              <a:ext uri="{FF2B5EF4-FFF2-40B4-BE49-F238E27FC236}">
                <a16:creationId xmlns:a16="http://schemas.microsoft.com/office/drawing/2014/main" id="{433425F8-D1F9-49BB-AD3D-7EACD07B0AA1}"/>
              </a:ext>
            </a:extLst>
          </p:cNvPr>
          <p:cNvCxnSpPr>
            <a:stCxn id="250" idx="1"/>
            <a:endCxn id="201" idx="1"/>
          </p:cNvCxnSpPr>
          <p:nvPr/>
        </p:nvCxnSpPr>
        <p:spPr>
          <a:xfrm rot="10800000" flipV="1">
            <a:off x="6400793" y="3494227"/>
            <a:ext cx="64972" cy="590016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Connector: Elbow 263">
            <a:extLst>
              <a:ext uri="{FF2B5EF4-FFF2-40B4-BE49-F238E27FC236}">
                <a16:creationId xmlns:a16="http://schemas.microsoft.com/office/drawing/2014/main" id="{5605D70F-23C3-4449-98D7-2EF92935888F}"/>
              </a:ext>
            </a:extLst>
          </p:cNvPr>
          <p:cNvCxnSpPr>
            <a:stCxn id="198" idx="3"/>
            <a:endCxn id="210" idx="1"/>
          </p:cNvCxnSpPr>
          <p:nvPr/>
        </p:nvCxnSpPr>
        <p:spPr>
          <a:xfrm rot="16200000" flipH="1">
            <a:off x="6590645" y="3609352"/>
            <a:ext cx="441030" cy="500228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Connector: Elbow 265">
            <a:extLst>
              <a:ext uri="{FF2B5EF4-FFF2-40B4-BE49-F238E27FC236}">
                <a16:creationId xmlns:a16="http://schemas.microsoft.com/office/drawing/2014/main" id="{FBF1F233-F931-41FC-A0A7-E5414BDB3556}"/>
              </a:ext>
            </a:extLst>
          </p:cNvPr>
          <p:cNvCxnSpPr>
            <a:stCxn id="208" idx="1"/>
            <a:endCxn id="196" idx="3"/>
          </p:cNvCxnSpPr>
          <p:nvPr/>
        </p:nvCxnSpPr>
        <p:spPr>
          <a:xfrm rot="16200000" flipV="1">
            <a:off x="6738438" y="3609353"/>
            <a:ext cx="441030" cy="500228"/>
          </a:xfrm>
          <a:prstGeom prst="bentConnector3">
            <a:avLst>
              <a:gd name="adj1" fmla="val 63641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Connector: Elbow 268">
            <a:extLst>
              <a:ext uri="{FF2B5EF4-FFF2-40B4-BE49-F238E27FC236}">
                <a16:creationId xmlns:a16="http://schemas.microsoft.com/office/drawing/2014/main" id="{AC096A91-DAD8-4E95-B3DA-B2EE4C13CCE3}"/>
              </a:ext>
            </a:extLst>
          </p:cNvPr>
          <p:cNvCxnSpPr>
            <a:cxnSpLocks/>
            <a:stCxn id="197" idx="3"/>
            <a:endCxn id="216" idx="1"/>
          </p:cNvCxnSpPr>
          <p:nvPr/>
        </p:nvCxnSpPr>
        <p:spPr>
          <a:xfrm rot="16200000" flipH="1">
            <a:off x="7311351" y="3184215"/>
            <a:ext cx="441032" cy="1350503"/>
          </a:xfrm>
          <a:prstGeom prst="bentConnector3">
            <a:avLst>
              <a:gd name="adj1" fmla="val 22719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Connector: Elbow 273">
            <a:extLst>
              <a:ext uri="{FF2B5EF4-FFF2-40B4-BE49-F238E27FC236}">
                <a16:creationId xmlns:a16="http://schemas.microsoft.com/office/drawing/2014/main" id="{B9772165-AC13-4FDD-AC0D-50D56AFF86E4}"/>
              </a:ext>
            </a:extLst>
          </p:cNvPr>
          <p:cNvCxnSpPr>
            <a:cxnSpLocks/>
            <a:stCxn id="224" idx="3"/>
            <a:endCxn id="228" idx="1"/>
          </p:cNvCxnSpPr>
          <p:nvPr/>
        </p:nvCxnSpPr>
        <p:spPr>
          <a:xfrm flipV="1">
            <a:off x="6991817" y="3340801"/>
            <a:ext cx="663595" cy="100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Connector: Elbow 275">
            <a:extLst>
              <a:ext uri="{FF2B5EF4-FFF2-40B4-BE49-F238E27FC236}">
                <a16:creationId xmlns:a16="http://schemas.microsoft.com/office/drawing/2014/main" id="{2BCA2BA2-9C66-4991-B205-AF601DE16E55}"/>
              </a:ext>
            </a:extLst>
          </p:cNvPr>
          <p:cNvCxnSpPr>
            <a:stCxn id="230" idx="1"/>
            <a:endCxn id="226" idx="3"/>
          </p:cNvCxnSpPr>
          <p:nvPr/>
        </p:nvCxnSpPr>
        <p:spPr>
          <a:xfrm rot="10800000" flipV="1">
            <a:off x="6991816" y="3494127"/>
            <a:ext cx="663594" cy="100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3" name="Group 282">
            <a:extLst>
              <a:ext uri="{FF2B5EF4-FFF2-40B4-BE49-F238E27FC236}">
                <a16:creationId xmlns:a16="http://schemas.microsoft.com/office/drawing/2014/main" id="{87D02DF1-C342-4407-9BC3-3E9D9349F6F6}"/>
              </a:ext>
            </a:extLst>
          </p:cNvPr>
          <p:cNvGrpSpPr/>
          <p:nvPr/>
        </p:nvGrpSpPr>
        <p:grpSpPr>
          <a:xfrm rot="5400000">
            <a:off x="7905955" y="2853799"/>
            <a:ext cx="52502" cy="443364"/>
            <a:chOff x="6189484" y="1405883"/>
            <a:chExt cx="45720" cy="400549"/>
          </a:xfrm>
          <a:noFill/>
        </p:grpSpPr>
        <p:sp>
          <p:nvSpPr>
            <p:cNvPr id="284" name="Rectangle 283">
              <a:extLst>
                <a:ext uri="{FF2B5EF4-FFF2-40B4-BE49-F238E27FC236}">
                  <a16:creationId xmlns:a16="http://schemas.microsoft.com/office/drawing/2014/main" id="{F76FBFEF-03C8-464E-B2AD-B4F1BCC9C7D4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5" name="Rectangle 284">
              <a:extLst>
                <a:ext uri="{FF2B5EF4-FFF2-40B4-BE49-F238E27FC236}">
                  <a16:creationId xmlns:a16="http://schemas.microsoft.com/office/drawing/2014/main" id="{869237B7-0F9E-47DD-B5C2-6439F8A2E2B7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6" name="Rectangle 285">
              <a:extLst>
                <a:ext uri="{FF2B5EF4-FFF2-40B4-BE49-F238E27FC236}">
                  <a16:creationId xmlns:a16="http://schemas.microsoft.com/office/drawing/2014/main" id="{5A252C0C-F3DF-401E-9B7D-86CA7B1DD310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280" name="Connector: Elbow 279">
            <a:extLst>
              <a:ext uri="{FF2B5EF4-FFF2-40B4-BE49-F238E27FC236}">
                <a16:creationId xmlns:a16="http://schemas.microsoft.com/office/drawing/2014/main" id="{57A7F35C-6422-408A-A546-7AB81C3FF760}"/>
              </a:ext>
            </a:extLst>
          </p:cNvPr>
          <p:cNvCxnSpPr>
            <a:stCxn id="158" idx="3"/>
            <a:endCxn id="284" idx="1"/>
          </p:cNvCxnSpPr>
          <p:nvPr/>
        </p:nvCxnSpPr>
        <p:spPr>
          <a:xfrm rot="5400000">
            <a:off x="8277892" y="2300506"/>
            <a:ext cx="403048" cy="1094405"/>
          </a:xfrm>
          <a:prstGeom prst="bentConnector3">
            <a:avLst>
              <a:gd name="adj1" fmla="val 31289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Connector: Elbow 281">
            <a:extLst>
              <a:ext uri="{FF2B5EF4-FFF2-40B4-BE49-F238E27FC236}">
                <a16:creationId xmlns:a16="http://schemas.microsoft.com/office/drawing/2014/main" id="{F328E6A3-0A0D-4581-9E42-5E876CC8D8BD}"/>
              </a:ext>
            </a:extLst>
          </p:cNvPr>
          <p:cNvCxnSpPr>
            <a:cxnSpLocks/>
            <a:stCxn id="257" idx="3"/>
            <a:endCxn id="220" idx="3"/>
          </p:cNvCxnSpPr>
          <p:nvPr/>
        </p:nvCxnSpPr>
        <p:spPr>
          <a:xfrm flipV="1">
            <a:off x="8558430" y="2361033"/>
            <a:ext cx="863200" cy="1853295"/>
          </a:xfrm>
          <a:prstGeom prst="bentConnector3">
            <a:avLst>
              <a:gd name="adj1" fmla="val 168966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onnector: Elbow 108">
            <a:extLst>
              <a:ext uri="{FF2B5EF4-FFF2-40B4-BE49-F238E27FC236}">
                <a16:creationId xmlns:a16="http://schemas.microsoft.com/office/drawing/2014/main" id="{54C9CEBB-D8FE-4A91-A5CE-F6594DC5316A}"/>
              </a:ext>
            </a:extLst>
          </p:cNvPr>
          <p:cNvCxnSpPr>
            <a:stCxn id="236" idx="1"/>
            <a:endCxn id="232" idx="3"/>
          </p:cNvCxnSpPr>
          <p:nvPr/>
        </p:nvCxnSpPr>
        <p:spPr>
          <a:xfrm rot="10800000" flipV="1">
            <a:off x="8213638" y="3340800"/>
            <a:ext cx="363467" cy="100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onnector: Elbow 110">
            <a:extLst>
              <a:ext uri="{FF2B5EF4-FFF2-40B4-BE49-F238E27FC236}">
                <a16:creationId xmlns:a16="http://schemas.microsoft.com/office/drawing/2014/main" id="{BBABFEB0-2A6A-44FD-BFB9-DB230550FEED}"/>
              </a:ext>
            </a:extLst>
          </p:cNvPr>
          <p:cNvCxnSpPr>
            <a:stCxn id="244" idx="1"/>
            <a:endCxn id="240" idx="3"/>
          </p:cNvCxnSpPr>
          <p:nvPr/>
        </p:nvCxnSpPr>
        <p:spPr>
          <a:xfrm rot="10800000" flipV="1">
            <a:off x="9047486" y="3340791"/>
            <a:ext cx="402754" cy="109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8" name="Group 297">
            <a:extLst>
              <a:ext uri="{FF2B5EF4-FFF2-40B4-BE49-F238E27FC236}">
                <a16:creationId xmlns:a16="http://schemas.microsoft.com/office/drawing/2014/main" id="{EAD5E17C-E268-41E8-A785-26ED20CC4A25}"/>
              </a:ext>
            </a:extLst>
          </p:cNvPr>
          <p:cNvGrpSpPr/>
          <p:nvPr/>
        </p:nvGrpSpPr>
        <p:grpSpPr>
          <a:xfrm rot="5400000">
            <a:off x="6223342" y="5032645"/>
            <a:ext cx="52502" cy="443364"/>
            <a:chOff x="6189484" y="1405883"/>
            <a:chExt cx="45720" cy="400549"/>
          </a:xfrm>
          <a:noFill/>
        </p:grpSpPr>
        <p:sp>
          <p:nvSpPr>
            <p:cNvPr id="299" name="Rectangle 298">
              <a:extLst>
                <a:ext uri="{FF2B5EF4-FFF2-40B4-BE49-F238E27FC236}">
                  <a16:creationId xmlns:a16="http://schemas.microsoft.com/office/drawing/2014/main" id="{DBE982FB-DB3C-40DE-A4A4-1B472FBD6439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0" name="Rectangle 299">
              <a:extLst>
                <a:ext uri="{FF2B5EF4-FFF2-40B4-BE49-F238E27FC236}">
                  <a16:creationId xmlns:a16="http://schemas.microsoft.com/office/drawing/2014/main" id="{CC1AD377-EF60-4BF1-94A7-446565BBCA57}"/>
                </a:ext>
              </a:extLst>
            </p:cNvPr>
            <p:cNvSpPr/>
            <p:nvPr/>
          </p:nvSpPr>
          <p:spPr>
            <a:xfrm>
              <a:off x="6189485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1" name="Rectangle 300">
              <a:extLst>
                <a:ext uri="{FF2B5EF4-FFF2-40B4-BE49-F238E27FC236}">
                  <a16:creationId xmlns:a16="http://schemas.microsoft.com/office/drawing/2014/main" id="{CB3DBE16-DBD6-43F1-A80A-EF6542207493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02" name="Group 301">
            <a:extLst>
              <a:ext uri="{FF2B5EF4-FFF2-40B4-BE49-F238E27FC236}">
                <a16:creationId xmlns:a16="http://schemas.microsoft.com/office/drawing/2014/main" id="{E3BE87DB-1FD0-4488-B62B-7415FE3DFD7A}"/>
              </a:ext>
            </a:extLst>
          </p:cNvPr>
          <p:cNvGrpSpPr/>
          <p:nvPr/>
        </p:nvGrpSpPr>
        <p:grpSpPr>
          <a:xfrm rot="5400000">
            <a:off x="7182808" y="5026669"/>
            <a:ext cx="52502" cy="443364"/>
            <a:chOff x="6189484" y="1405883"/>
            <a:chExt cx="45720" cy="400549"/>
          </a:xfrm>
          <a:noFill/>
        </p:grpSpPr>
        <p:sp>
          <p:nvSpPr>
            <p:cNvPr id="303" name="Rectangle 302">
              <a:extLst>
                <a:ext uri="{FF2B5EF4-FFF2-40B4-BE49-F238E27FC236}">
                  <a16:creationId xmlns:a16="http://schemas.microsoft.com/office/drawing/2014/main" id="{98ACDC73-3C09-4C2B-8BD1-2D184A40292F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4" name="Rectangle 303">
              <a:extLst>
                <a:ext uri="{FF2B5EF4-FFF2-40B4-BE49-F238E27FC236}">
                  <a16:creationId xmlns:a16="http://schemas.microsoft.com/office/drawing/2014/main" id="{E066FBE0-8733-4FBB-AE02-E66E6179426E}"/>
                </a:ext>
              </a:extLst>
            </p:cNvPr>
            <p:cNvSpPr/>
            <p:nvPr/>
          </p:nvSpPr>
          <p:spPr>
            <a:xfrm>
              <a:off x="6189485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5" name="Rectangle 304">
              <a:extLst>
                <a:ext uri="{FF2B5EF4-FFF2-40B4-BE49-F238E27FC236}">
                  <a16:creationId xmlns:a16="http://schemas.microsoft.com/office/drawing/2014/main" id="{06543C2E-8096-4E25-A888-EF385AFEF551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9678B878-B94A-474A-8FDD-8686BD9675F0}"/>
              </a:ext>
            </a:extLst>
          </p:cNvPr>
          <p:cNvCxnSpPr>
            <a:endCxn id="204" idx="3"/>
          </p:cNvCxnSpPr>
          <p:nvPr/>
        </p:nvCxnSpPr>
        <p:spPr>
          <a:xfrm flipV="1">
            <a:off x="6249601" y="4680522"/>
            <a:ext cx="0" cy="547554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E2B6FEC4-6F13-48B6-AEAC-DF445C302BB9}"/>
              </a:ext>
            </a:extLst>
          </p:cNvPr>
          <p:cNvCxnSpPr>
            <a:stCxn id="303" idx="1"/>
            <a:endCxn id="212" idx="3"/>
          </p:cNvCxnSpPr>
          <p:nvPr/>
        </p:nvCxnSpPr>
        <p:spPr>
          <a:xfrm flipV="1">
            <a:off x="7209067" y="4685139"/>
            <a:ext cx="0" cy="536962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F4E063E9-E1A7-4B53-B087-CBF4D2E0F9EC}"/>
              </a:ext>
            </a:extLst>
          </p:cNvPr>
          <p:cNvCxnSpPr>
            <a:stCxn id="172" idx="1"/>
            <a:endCxn id="168" idx="3"/>
          </p:cNvCxnSpPr>
          <p:nvPr/>
        </p:nvCxnSpPr>
        <p:spPr>
          <a:xfrm flipH="1">
            <a:off x="10426202" y="1413045"/>
            <a:ext cx="408642" cy="1780"/>
          </a:xfrm>
          <a:prstGeom prst="straightConnector1">
            <a:avLst/>
          </a:prstGeom>
          <a:ln>
            <a:solidFill>
              <a:srgbClr val="00B0F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0" name="Straight Arrow Connector 289">
            <a:extLst>
              <a:ext uri="{FF2B5EF4-FFF2-40B4-BE49-F238E27FC236}">
                <a16:creationId xmlns:a16="http://schemas.microsoft.com/office/drawing/2014/main" id="{ABA3B07C-0C6C-4938-9159-E341F71F1FCD}"/>
              </a:ext>
            </a:extLst>
          </p:cNvPr>
          <p:cNvCxnSpPr>
            <a:cxnSpLocks/>
            <a:stCxn id="248" idx="1"/>
            <a:endCxn id="252" idx="3"/>
          </p:cNvCxnSpPr>
          <p:nvPr/>
        </p:nvCxnSpPr>
        <p:spPr>
          <a:xfrm flipH="1">
            <a:off x="6096539" y="3340901"/>
            <a:ext cx="369228" cy="12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8" name="Group 317">
            <a:extLst>
              <a:ext uri="{FF2B5EF4-FFF2-40B4-BE49-F238E27FC236}">
                <a16:creationId xmlns:a16="http://schemas.microsoft.com/office/drawing/2014/main" id="{FC033569-9318-4816-9076-A61EFDF1C784}"/>
              </a:ext>
            </a:extLst>
          </p:cNvPr>
          <p:cNvGrpSpPr/>
          <p:nvPr/>
        </p:nvGrpSpPr>
        <p:grpSpPr>
          <a:xfrm>
            <a:off x="7412756" y="4156980"/>
            <a:ext cx="50607" cy="459965"/>
            <a:chOff x="6189484" y="1405883"/>
            <a:chExt cx="45720" cy="400549"/>
          </a:xfrm>
          <a:noFill/>
        </p:grpSpPr>
        <p:sp>
          <p:nvSpPr>
            <p:cNvPr id="319" name="Rectangle 318">
              <a:extLst>
                <a:ext uri="{FF2B5EF4-FFF2-40B4-BE49-F238E27FC236}">
                  <a16:creationId xmlns:a16="http://schemas.microsoft.com/office/drawing/2014/main" id="{86903F39-AFA1-4F88-988C-E0DEF7AECDBB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0" name="Rectangle 319">
              <a:extLst>
                <a:ext uri="{FF2B5EF4-FFF2-40B4-BE49-F238E27FC236}">
                  <a16:creationId xmlns:a16="http://schemas.microsoft.com/office/drawing/2014/main" id="{AC26E631-CCC4-4F0C-9B9D-A3743920FD9A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1" name="Rectangle 320">
              <a:extLst>
                <a:ext uri="{FF2B5EF4-FFF2-40B4-BE49-F238E27FC236}">
                  <a16:creationId xmlns:a16="http://schemas.microsoft.com/office/drawing/2014/main" id="{3D945FFB-2A2A-4798-9C1E-1BDF7A612978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22" name="Group 321">
            <a:extLst>
              <a:ext uri="{FF2B5EF4-FFF2-40B4-BE49-F238E27FC236}">
                <a16:creationId xmlns:a16="http://schemas.microsoft.com/office/drawing/2014/main" id="{EDBDEA69-6F94-4FD9-B8A4-D2FFBBFFD855}"/>
              </a:ext>
            </a:extLst>
          </p:cNvPr>
          <p:cNvGrpSpPr/>
          <p:nvPr/>
        </p:nvGrpSpPr>
        <p:grpSpPr>
          <a:xfrm>
            <a:off x="7847957" y="4157236"/>
            <a:ext cx="50607" cy="459965"/>
            <a:chOff x="6189484" y="1405883"/>
            <a:chExt cx="45720" cy="400549"/>
          </a:xfrm>
          <a:noFill/>
        </p:grpSpPr>
        <p:sp>
          <p:nvSpPr>
            <p:cNvPr id="323" name="Rectangle 322">
              <a:extLst>
                <a:ext uri="{FF2B5EF4-FFF2-40B4-BE49-F238E27FC236}">
                  <a16:creationId xmlns:a16="http://schemas.microsoft.com/office/drawing/2014/main" id="{28C61180-E62D-47F3-BF73-268FBE041609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4" name="Rectangle 323">
              <a:extLst>
                <a:ext uri="{FF2B5EF4-FFF2-40B4-BE49-F238E27FC236}">
                  <a16:creationId xmlns:a16="http://schemas.microsoft.com/office/drawing/2014/main" id="{DE7E8146-8860-4458-A17A-B6F1D3CE6A6E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5" name="Rectangle 324">
              <a:extLst>
                <a:ext uri="{FF2B5EF4-FFF2-40B4-BE49-F238E27FC236}">
                  <a16:creationId xmlns:a16="http://schemas.microsoft.com/office/drawing/2014/main" id="{71AC52D4-DEDF-4E04-801D-0ABF0C78CFFA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295" name="Straight Arrow Connector 294">
            <a:extLst>
              <a:ext uri="{FF2B5EF4-FFF2-40B4-BE49-F238E27FC236}">
                <a16:creationId xmlns:a16="http://schemas.microsoft.com/office/drawing/2014/main" id="{A1DC36CE-A0A6-4FE3-BFA4-0114A341779F}"/>
              </a:ext>
            </a:extLst>
          </p:cNvPr>
          <p:cNvCxnSpPr>
            <a:cxnSpLocks/>
            <a:stCxn id="319" idx="3"/>
            <a:endCxn id="323" idx="1"/>
          </p:cNvCxnSpPr>
          <p:nvPr/>
        </p:nvCxnSpPr>
        <p:spPr>
          <a:xfrm>
            <a:off x="7463363" y="4386955"/>
            <a:ext cx="384596" cy="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9" name="Group 258">
            <a:extLst>
              <a:ext uri="{FF2B5EF4-FFF2-40B4-BE49-F238E27FC236}">
                <a16:creationId xmlns:a16="http://schemas.microsoft.com/office/drawing/2014/main" id="{4056CFBF-022C-4998-AEA9-DA1D1629BD83}"/>
              </a:ext>
            </a:extLst>
          </p:cNvPr>
          <p:cNvGrpSpPr/>
          <p:nvPr/>
        </p:nvGrpSpPr>
        <p:grpSpPr>
          <a:xfrm rot="5400000">
            <a:off x="10099890" y="1467037"/>
            <a:ext cx="52502" cy="443364"/>
            <a:chOff x="6189484" y="1405883"/>
            <a:chExt cx="45720" cy="400549"/>
          </a:xfrm>
          <a:noFill/>
        </p:grpSpPr>
        <p:sp>
          <p:nvSpPr>
            <p:cNvPr id="261" name="Rectangle 260">
              <a:extLst>
                <a:ext uri="{FF2B5EF4-FFF2-40B4-BE49-F238E27FC236}">
                  <a16:creationId xmlns:a16="http://schemas.microsoft.com/office/drawing/2014/main" id="{CA240793-A07C-4670-96BD-1D0AC9C7708F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3" name="Rectangle 262">
              <a:extLst>
                <a:ext uri="{FF2B5EF4-FFF2-40B4-BE49-F238E27FC236}">
                  <a16:creationId xmlns:a16="http://schemas.microsoft.com/office/drawing/2014/main" id="{D8A5AF27-F79D-4BDF-B9E3-1B11E13743AF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5" name="Rectangle 264">
              <a:extLst>
                <a:ext uri="{FF2B5EF4-FFF2-40B4-BE49-F238E27FC236}">
                  <a16:creationId xmlns:a16="http://schemas.microsoft.com/office/drawing/2014/main" id="{9480E872-5264-4EDE-BF26-4A4E95B79146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0FDF1B3B-6928-48EF-8C5D-F0563702F6C8}"/>
              </a:ext>
            </a:extLst>
          </p:cNvPr>
          <p:cNvCxnSpPr>
            <a:stCxn id="258" idx="3"/>
            <a:endCxn id="261" idx="3"/>
          </p:cNvCxnSpPr>
          <p:nvPr/>
        </p:nvCxnSpPr>
        <p:spPr>
          <a:xfrm flipV="1">
            <a:off x="8558430" y="1714970"/>
            <a:ext cx="1567718" cy="2805996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7" name="Group 266">
            <a:extLst>
              <a:ext uri="{FF2B5EF4-FFF2-40B4-BE49-F238E27FC236}">
                <a16:creationId xmlns:a16="http://schemas.microsoft.com/office/drawing/2014/main" id="{9DC2B320-C8D8-4A3E-91D5-811D68307892}"/>
              </a:ext>
            </a:extLst>
          </p:cNvPr>
          <p:cNvGrpSpPr/>
          <p:nvPr/>
        </p:nvGrpSpPr>
        <p:grpSpPr>
          <a:xfrm rot="5400000">
            <a:off x="7164224" y="2390152"/>
            <a:ext cx="52502" cy="443364"/>
            <a:chOff x="6189484" y="1405883"/>
            <a:chExt cx="45720" cy="400549"/>
          </a:xfrm>
          <a:noFill/>
        </p:grpSpPr>
        <p:sp>
          <p:nvSpPr>
            <p:cNvPr id="268" name="Rectangle 267">
              <a:extLst>
                <a:ext uri="{FF2B5EF4-FFF2-40B4-BE49-F238E27FC236}">
                  <a16:creationId xmlns:a16="http://schemas.microsoft.com/office/drawing/2014/main" id="{9F0926DB-336F-4EF8-AE5C-0BFC3B7FD3F1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0" name="Rectangle 269">
              <a:extLst>
                <a:ext uri="{FF2B5EF4-FFF2-40B4-BE49-F238E27FC236}">
                  <a16:creationId xmlns:a16="http://schemas.microsoft.com/office/drawing/2014/main" id="{7F681816-D646-4530-A58F-58D71C3ECB55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1" name="Rectangle 270">
              <a:extLst>
                <a:ext uri="{FF2B5EF4-FFF2-40B4-BE49-F238E27FC236}">
                  <a16:creationId xmlns:a16="http://schemas.microsoft.com/office/drawing/2014/main" id="{0D3F7927-5F1A-47BC-9E22-D6FEA678E481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8FAEE921-9C5D-4E5D-856E-0892E27CC633}"/>
              </a:ext>
            </a:extLst>
          </p:cNvPr>
          <p:cNvCxnSpPr>
            <a:stCxn id="268" idx="3"/>
            <a:endCxn id="229" idx="1"/>
          </p:cNvCxnSpPr>
          <p:nvPr/>
        </p:nvCxnSpPr>
        <p:spPr>
          <a:xfrm rot="16200000" flipH="1">
            <a:off x="7148244" y="2680322"/>
            <a:ext cx="549405" cy="46492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89587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770" name="Picture 2" descr="Image result for space blue">
            <a:extLst>
              <a:ext uri="{FF2B5EF4-FFF2-40B4-BE49-F238E27FC236}">
                <a16:creationId xmlns:a16="http://schemas.microsoft.com/office/drawing/2014/main" id="{C5D71F20-0DDC-46DD-9965-110171DDDC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EF40F2-1824-49B0-A2AC-8727CF365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396" y="1065862"/>
            <a:ext cx="3616969" cy="4726276"/>
          </a:xfrm>
        </p:spPr>
        <p:txBody>
          <a:bodyPr>
            <a:normAutofit/>
          </a:bodyPr>
          <a:lstStyle/>
          <a:p>
            <a:pPr algn="r"/>
            <a:r>
              <a:rPr lang="en-GB" sz="6000" dirty="0">
                <a:solidFill>
                  <a:srgbClr val="FFFFFF"/>
                </a:solidFill>
                <a:latin typeface="Helvetica LT Pro ExtraComp" panose="020B0508030502060204" pitchFamily="34" charset="0"/>
              </a:rPr>
              <a:t>DATA PLATFORM</a:t>
            </a:r>
            <a:endParaRPr lang="en-GB" sz="4000" dirty="0">
              <a:solidFill>
                <a:srgbClr val="FFFFFF"/>
              </a:solidFill>
              <a:latin typeface="Helvetica LT Pro ExtraComp" panose="020B0508030502060204" pitchFamily="34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Graphic 7">
            <a:extLst>
              <a:ext uri="{FF2B5EF4-FFF2-40B4-BE49-F238E27FC236}">
                <a16:creationId xmlns:a16="http://schemas.microsoft.com/office/drawing/2014/main" id="{4A8ACC91-E38B-4127-8636-7E71CDEE028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01710" y="2194837"/>
            <a:ext cx="345390" cy="356857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7563A912-CB91-44BA-AEB0-49FD897C749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81551" y="3120849"/>
            <a:ext cx="439027" cy="442661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4EE0DFFF-2E25-4D6C-88D3-05D8B2D3581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656318" y="3167353"/>
            <a:ext cx="345392" cy="356719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3E3A52B5-0C04-4901-A219-8300D6E64CBE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035740" y="1213144"/>
            <a:ext cx="446563" cy="401739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A3D50C86-CE76-423A-8D6D-C919E9DA3528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039969" y="1248848"/>
            <a:ext cx="345393" cy="33033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7411D075-4E3E-40BC-9DAB-1E2ADB89E6C5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942733" y="4182624"/>
            <a:ext cx="541810" cy="415005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BA9A7B53-7149-4170-BB6F-5FF8B3F634E6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039969" y="2184837"/>
            <a:ext cx="345472" cy="369658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3E8B351D-05BE-4979-9744-65820CC8090D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039968" y="4222085"/>
            <a:ext cx="345393" cy="365462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CDB99931-607D-4BEA-A63D-86566FFE8C7B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6086324" y="4201248"/>
            <a:ext cx="345394" cy="377759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4EF53431-5465-4C3A-9FB1-19A88856BF02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9514974" y="3185116"/>
            <a:ext cx="424970" cy="378394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2C6A51C1-5404-41CC-9625-403A12A987B9}"/>
              </a:ext>
            </a:extLst>
          </p:cNvPr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6020578" y="2184329"/>
            <a:ext cx="458825" cy="367074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E1578AA0-15A2-4F2A-8150-9EB36021C472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7742412" y="3113576"/>
            <a:ext cx="400642" cy="457208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id="{8DE05CAB-C53B-46DD-B1FC-F9E323491A71}"/>
              </a:ext>
            </a:extLst>
          </p:cNvPr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6587271" y="3180983"/>
            <a:ext cx="243135" cy="330330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id="{5B942A01-FFEF-48DA-AE2C-4617911DE4F9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5155380" y="1199239"/>
            <a:ext cx="400642" cy="415644"/>
          </a:xfrm>
          <a:prstGeom prst="rect">
            <a:avLst/>
          </a:prstGeom>
        </p:spPr>
      </p:pic>
      <p:grpSp>
        <p:nvGrpSpPr>
          <p:cNvPr id="32788" name="Group 32787">
            <a:extLst>
              <a:ext uri="{FF2B5EF4-FFF2-40B4-BE49-F238E27FC236}">
                <a16:creationId xmlns:a16="http://schemas.microsoft.com/office/drawing/2014/main" id="{5B22BE7F-EC50-435F-B9CF-0B1E12FB0BA9}"/>
              </a:ext>
            </a:extLst>
          </p:cNvPr>
          <p:cNvGrpSpPr/>
          <p:nvPr/>
        </p:nvGrpSpPr>
        <p:grpSpPr>
          <a:xfrm>
            <a:off x="10911311" y="1247641"/>
            <a:ext cx="267437" cy="334365"/>
            <a:chOff x="7634767" y="-420035"/>
            <a:chExt cx="271438" cy="327118"/>
          </a:xfrm>
        </p:grpSpPr>
        <p:sp>
          <p:nvSpPr>
            <p:cNvPr id="32785" name="Freeform: Shape 32784">
              <a:extLst>
                <a:ext uri="{FF2B5EF4-FFF2-40B4-BE49-F238E27FC236}">
                  <a16:creationId xmlns:a16="http://schemas.microsoft.com/office/drawing/2014/main" id="{44DB5BF7-FB98-4B47-B928-08F4A2DC0A11}"/>
                </a:ext>
              </a:extLst>
            </p:cNvPr>
            <p:cNvSpPr/>
            <p:nvPr/>
          </p:nvSpPr>
          <p:spPr>
            <a:xfrm>
              <a:off x="7634767" y="-420035"/>
              <a:ext cx="271438" cy="327118"/>
            </a:xfrm>
            <a:custGeom>
              <a:avLst/>
              <a:gdLst>
                <a:gd name="connsiteX0" fmla="*/ 0 w 271438"/>
                <a:gd name="connsiteY0" fmla="*/ 0 h 327118"/>
                <a:gd name="connsiteX1" fmla="*/ 0 w 271438"/>
                <a:gd name="connsiteY1" fmla="*/ 334078 h 327118"/>
                <a:gd name="connsiteX2" fmla="*/ 267587 w 271438"/>
                <a:gd name="connsiteY2" fmla="*/ 334078 h 327118"/>
                <a:gd name="connsiteX3" fmla="*/ 272722 w 271438"/>
                <a:gd name="connsiteY3" fmla="*/ 334078 h 327118"/>
                <a:gd name="connsiteX4" fmla="*/ 272722 w 271438"/>
                <a:gd name="connsiteY4" fmla="*/ 326780 h 327118"/>
                <a:gd name="connsiteX5" fmla="*/ 272722 w 271438"/>
                <a:gd name="connsiteY5" fmla="*/ 0 h 327118"/>
                <a:gd name="connsiteX6" fmla="*/ 0 w 271438"/>
                <a:gd name="connsiteY6" fmla="*/ 0 h 327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1438" h="327118">
                  <a:moveTo>
                    <a:pt x="0" y="0"/>
                  </a:moveTo>
                  <a:lnTo>
                    <a:pt x="0" y="334078"/>
                  </a:lnTo>
                  <a:lnTo>
                    <a:pt x="267587" y="334078"/>
                  </a:lnTo>
                  <a:lnTo>
                    <a:pt x="272722" y="334078"/>
                  </a:lnTo>
                  <a:lnTo>
                    <a:pt x="272722" y="326780"/>
                  </a:lnTo>
                  <a:lnTo>
                    <a:pt x="2727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B0F0"/>
            </a:solidFill>
            <a:ln w="69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2786" name="Freeform: Shape 32785">
              <a:extLst>
                <a:ext uri="{FF2B5EF4-FFF2-40B4-BE49-F238E27FC236}">
                  <a16:creationId xmlns:a16="http://schemas.microsoft.com/office/drawing/2014/main" id="{B1DFFDC2-9F2D-4359-BB3E-3A598AD96B6D}"/>
                </a:ext>
              </a:extLst>
            </p:cNvPr>
            <p:cNvSpPr/>
            <p:nvPr/>
          </p:nvSpPr>
          <p:spPr>
            <a:xfrm>
              <a:off x="7660971" y="-234976"/>
              <a:ext cx="222718" cy="118319"/>
            </a:xfrm>
            <a:custGeom>
              <a:avLst/>
              <a:gdLst>
                <a:gd name="connsiteX0" fmla="*/ 165702 w 222718"/>
                <a:gd name="connsiteY0" fmla="*/ 3874 h 118319"/>
                <a:gd name="connsiteX1" fmla="*/ 141376 w 222718"/>
                <a:gd name="connsiteY1" fmla="*/ 1983 h 118319"/>
                <a:gd name="connsiteX2" fmla="*/ 111374 w 222718"/>
                <a:gd name="connsiteY2" fmla="*/ 8199 h 118319"/>
                <a:gd name="connsiteX3" fmla="*/ 85696 w 222718"/>
                <a:gd name="connsiteY3" fmla="*/ 3334 h 118319"/>
                <a:gd name="connsiteX4" fmla="*/ 61640 w 222718"/>
                <a:gd name="connsiteY4" fmla="*/ 3874 h 118319"/>
                <a:gd name="connsiteX5" fmla="*/ 1907 w 222718"/>
                <a:gd name="connsiteY5" fmla="*/ 50364 h 118319"/>
                <a:gd name="connsiteX6" fmla="*/ 15 w 222718"/>
                <a:gd name="connsiteY6" fmla="*/ 111720 h 118319"/>
                <a:gd name="connsiteX7" fmla="*/ 7583 w 222718"/>
                <a:gd name="connsiteY7" fmla="*/ 119288 h 118319"/>
                <a:gd name="connsiteX8" fmla="*/ 217598 w 222718"/>
                <a:gd name="connsiteY8" fmla="*/ 118748 h 118319"/>
                <a:gd name="connsiteX9" fmla="*/ 224895 w 222718"/>
                <a:gd name="connsiteY9" fmla="*/ 111179 h 118319"/>
                <a:gd name="connsiteX10" fmla="*/ 224084 w 222718"/>
                <a:gd name="connsiteY10" fmla="*/ 50094 h 118319"/>
                <a:gd name="connsiteX11" fmla="*/ 165702 w 222718"/>
                <a:gd name="connsiteY11" fmla="*/ 3874 h 118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2718" h="118319">
                  <a:moveTo>
                    <a:pt x="165702" y="3874"/>
                  </a:moveTo>
                  <a:cubicBezTo>
                    <a:pt x="158404" y="-451"/>
                    <a:pt x="149215" y="-1261"/>
                    <a:pt x="141376" y="1983"/>
                  </a:cubicBezTo>
                  <a:cubicBezTo>
                    <a:pt x="131916" y="6037"/>
                    <a:pt x="120293" y="8199"/>
                    <a:pt x="111374" y="8199"/>
                  </a:cubicBezTo>
                  <a:cubicBezTo>
                    <a:pt x="103535" y="8199"/>
                    <a:pt x="94346" y="6577"/>
                    <a:pt x="85696" y="3334"/>
                  </a:cubicBezTo>
                  <a:cubicBezTo>
                    <a:pt x="77858" y="90"/>
                    <a:pt x="68939" y="90"/>
                    <a:pt x="61640" y="3874"/>
                  </a:cubicBezTo>
                  <a:cubicBezTo>
                    <a:pt x="34612" y="19281"/>
                    <a:pt x="1907" y="42256"/>
                    <a:pt x="1907" y="50364"/>
                  </a:cubicBezTo>
                  <a:cubicBezTo>
                    <a:pt x="1907" y="60635"/>
                    <a:pt x="555" y="96043"/>
                    <a:pt x="15" y="111720"/>
                  </a:cubicBezTo>
                  <a:cubicBezTo>
                    <a:pt x="-256" y="116044"/>
                    <a:pt x="3258" y="119559"/>
                    <a:pt x="7583" y="119288"/>
                  </a:cubicBezTo>
                  <a:lnTo>
                    <a:pt x="217598" y="118748"/>
                  </a:lnTo>
                  <a:cubicBezTo>
                    <a:pt x="221652" y="118748"/>
                    <a:pt x="225166" y="115504"/>
                    <a:pt x="224895" y="111179"/>
                  </a:cubicBezTo>
                  <a:cubicBezTo>
                    <a:pt x="224625" y="94151"/>
                    <a:pt x="224084" y="53878"/>
                    <a:pt x="224084" y="50094"/>
                  </a:cubicBezTo>
                  <a:cubicBezTo>
                    <a:pt x="223544" y="41174"/>
                    <a:pt x="191649" y="19011"/>
                    <a:pt x="165702" y="3874"/>
                  </a:cubicBezTo>
                  <a:close/>
                </a:path>
              </a:pathLst>
            </a:custGeom>
            <a:solidFill>
              <a:schemeClr val="bg1"/>
            </a:solidFill>
            <a:ln w="69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2787" name="Freeform: Shape 32786">
              <a:extLst>
                <a:ext uri="{FF2B5EF4-FFF2-40B4-BE49-F238E27FC236}">
                  <a16:creationId xmlns:a16="http://schemas.microsoft.com/office/drawing/2014/main" id="{636A925D-F720-4A9A-8F43-9871F1ED1084}"/>
                </a:ext>
              </a:extLst>
            </p:cNvPr>
            <p:cNvSpPr/>
            <p:nvPr/>
          </p:nvSpPr>
          <p:spPr>
            <a:xfrm>
              <a:off x="7713422" y="-365706"/>
              <a:ext cx="118319" cy="118319"/>
            </a:xfrm>
            <a:custGeom>
              <a:avLst/>
              <a:gdLst>
                <a:gd name="connsiteX0" fmla="*/ 59193 w 118319"/>
                <a:gd name="connsiteY0" fmla="*/ 118387 h 118319"/>
                <a:gd name="connsiteX1" fmla="*/ 118387 w 118319"/>
                <a:gd name="connsiteY1" fmla="*/ 59193 h 118319"/>
                <a:gd name="connsiteX2" fmla="*/ 59193 w 118319"/>
                <a:gd name="connsiteY2" fmla="*/ 0 h 118319"/>
                <a:gd name="connsiteX3" fmla="*/ 0 w 118319"/>
                <a:gd name="connsiteY3" fmla="*/ 59193 h 118319"/>
                <a:gd name="connsiteX4" fmla="*/ 59193 w 118319"/>
                <a:gd name="connsiteY4" fmla="*/ 118387 h 118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8319" h="118319">
                  <a:moveTo>
                    <a:pt x="59193" y="118387"/>
                  </a:moveTo>
                  <a:cubicBezTo>
                    <a:pt x="91898" y="118387"/>
                    <a:pt x="118387" y="91899"/>
                    <a:pt x="118387" y="59193"/>
                  </a:cubicBezTo>
                  <a:cubicBezTo>
                    <a:pt x="118387" y="26488"/>
                    <a:pt x="91898" y="0"/>
                    <a:pt x="59193" y="0"/>
                  </a:cubicBezTo>
                  <a:cubicBezTo>
                    <a:pt x="26488" y="0"/>
                    <a:pt x="0" y="26488"/>
                    <a:pt x="0" y="59193"/>
                  </a:cubicBezTo>
                  <a:cubicBezTo>
                    <a:pt x="0" y="91899"/>
                    <a:pt x="26488" y="118387"/>
                    <a:pt x="59193" y="118387"/>
                  </a:cubicBezTo>
                  <a:close/>
                </a:path>
              </a:pathLst>
            </a:custGeom>
            <a:solidFill>
              <a:schemeClr val="bg1"/>
            </a:solidFill>
            <a:ln w="69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pic>
        <p:nvPicPr>
          <p:cNvPr id="61" name="Graphic 60">
            <a:extLst>
              <a:ext uri="{FF2B5EF4-FFF2-40B4-BE49-F238E27FC236}">
                <a16:creationId xmlns:a16="http://schemas.microsoft.com/office/drawing/2014/main" id="{1B55B71B-A98F-4B08-9B60-5D427DFAF38C}"/>
              </a:ext>
            </a:extLst>
          </p:cNvPr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7946008" y="2184328"/>
            <a:ext cx="458825" cy="367074"/>
          </a:xfrm>
          <a:prstGeom prst="rect">
            <a:avLst/>
          </a:prstGeom>
        </p:spPr>
      </p:pic>
      <p:grpSp>
        <p:nvGrpSpPr>
          <p:cNvPr id="62" name="Group 61">
            <a:extLst>
              <a:ext uri="{FF2B5EF4-FFF2-40B4-BE49-F238E27FC236}">
                <a16:creationId xmlns:a16="http://schemas.microsoft.com/office/drawing/2014/main" id="{C4C691B3-E5B1-4FBF-9BBD-1CB14556D538}"/>
              </a:ext>
            </a:extLst>
          </p:cNvPr>
          <p:cNvGrpSpPr/>
          <p:nvPr/>
        </p:nvGrpSpPr>
        <p:grpSpPr>
          <a:xfrm>
            <a:off x="7078945" y="5342929"/>
            <a:ext cx="267437" cy="334365"/>
            <a:chOff x="7634767" y="-420035"/>
            <a:chExt cx="271438" cy="327118"/>
          </a:xfrm>
        </p:grpSpPr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A3933B2F-C1C7-482E-A6AC-6A9B92459560}"/>
                </a:ext>
              </a:extLst>
            </p:cNvPr>
            <p:cNvSpPr/>
            <p:nvPr/>
          </p:nvSpPr>
          <p:spPr>
            <a:xfrm>
              <a:off x="7634767" y="-420035"/>
              <a:ext cx="271438" cy="327118"/>
            </a:xfrm>
            <a:custGeom>
              <a:avLst/>
              <a:gdLst>
                <a:gd name="connsiteX0" fmla="*/ 0 w 271438"/>
                <a:gd name="connsiteY0" fmla="*/ 0 h 327118"/>
                <a:gd name="connsiteX1" fmla="*/ 0 w 271438"/>
                <a:gd name="connsiteY1" fmla="*/ 334078 h 327118"/>
                <a:gd name="connsiteX2" fmla="*/ 267587 w 271438"/>
                <a:gd name="connsiteY2" fmla="*/ 334078 h 327118"/>
                <a:gd name="connsiteX3" fmla="*/ 272722 w 271438"/>
                <a:gd name="connsiteY3" fmla="*/ 334078 h 327118"/>
                <a:gd name="connsiteX4" fmla="*/ 272722 w 271438"/>
                <a:gd name="connsiteY4" fmla="*/ 326780 h 327118"/>
                <a:gd name="connsiteX5" fmla="*/ 272722 w 271438"/>
                <a:gd name="connsiteY5" fmla="*/ 0 h 327118"/>
                <a:gd name="connsiteX6" fmla="*/ 0 w 271438"/>
                <a:gd name="connsiteY6" fmla="*/ 0 h 327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1438" h="327118">
                  <a:moveTo>
                    <a:pt x="0" y="0"/>
                  </a:moveTo>
                  <a:lnTo>
                    <a:pt x="0" y="334078"/>
                  </a:lnTo>
                  <a:lnTo>
                    <a:pt x="267587" y="334078"/>
                  </a:lnTo>
                  <a:lnTo>
                    <a:pt x="272722" y="334078"/>
                  </a:lnTo>
                  <a:lnTo>
                    <a:pt x="272722" y="326780"/>
                  </a:lnTo>
                  <a:lnTo>
                    <a:pt x="2727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B0F0"/>
            </a:solidFill>
            <a:ln w="69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4F753D9B-A5F9-424B-9637-4F4A4B362725}"/>
                </a:ext>
              </a:extLst>
            </p:cNvPr>
            <p:cNvSpPr/>
            <p:nvPr/>
          </p:nvSpPr>
          <p:spPr>
            <a:xfrm>
              <a:off x="7660971" y="-234976"/>
              <a:ext cx="222718" cy="118319"/>
            </a:xfrm>
            <a:custGeom>
              <a:avLst/>
              <a:gdLst>
                <a:gd name="connsiteX0" fmla="*/ 165702 w 222718"/>
                <a:gd name="connsiteY0" fmla="*/ 3874 h 118319"/>
                <a:gd name="connsiteX1" fmla="*/ 141376 w 222718"/>
                <a:gd name="connsiteY1" fmla="*/ 1983 h 118319"/>
                <a:gd name="connsiteX2" fmla="*/ 111374 w 222718"/>
                <a:gd name="connsiteY2" fmla="*/ 8199 h 118319"/>
                <a:gd name="connsiteX3" fmla="*/ 85696 w 222718"/>
                <a:gd name="connsiteY3" fmla="*/ 3334 h 118319"/>
                <a:gd name="connsiteX4" fmla="*/ 61640 w 222718"/>
                <a:gd name="connsiteY4" fmla="*/ 3874 h 118319"/>
                <a:gd name="connsiteX5" fmla="*/ 1907 w 222718"/>
                <a:gd name="connsiteY5" fmla="*/ 50364 h 118319"/>
                <a:gd name="connsiteX6" fmla="*/ 15 w 222718"/>
                <a:gd name="connsiteY6" fmla="*/ 111720 h 118319"/>
                <a:gd name="connsiteX7" fmla="*/ 7583 w 222718"/>
                <a:gd name="connsiteY7" fmla="*/ 119288 h 118319"/>
                <a:gd name="connsiteX8" fmla="*/ 217598 w 222718"/>
                <a:gd name="connsiteY8" fmla="*/ 118748 h 118319"/>
                <a:gd name="connsiteX9" fmla="*/ 224895 w 222718"/>
                <a:gd name="connsiteY9" fmla="*/ 111179 h 118319"/>
                <a:gd name="connsiteX10" fmla="*/ 224084 w 222718"/>
                <a:gd name="connsiteY10" fmla="*/ 50094 h 118319"/>
                <a:gd name="connsiteX11" fmla="*/ 165702 w 222718"/>
                <a:gd name="connsiteY11" fmla="*/ 3874 h 118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2718" h="118319">
                  <a:moveTo>
                    <a:pt x="165702" y="3874"/>
                  </a:moveTo>
                  <a:cubicBezTo>
                    <a:pt x="158404" y="-451"/>
                    <a:pt x="149215" y="-1261"/>
                    <a:pt x="141376" y="1983"/>
                  </a:cubicBezTo>
                  <a:cubicBezTo>
                    <a:pt x="131916" y="6037"/>
                    <a:pt x="120293" y="8199"/>
                    <a:pt x="111374" y="8199"/>
                  </a:cubicBezTo>
                  <a:cubicBezTo>
                    <a:pt x="103535" y="8199"/>
                    <a:pt x="94346" y="6577"/>
                    <a:pt x="85696" y="3334"/>
                  </a:cubicBezTo>
                  <a:cubicBezTo>
                    <a:pt x="77858" y="90"/>
                    <a:pt x="68939" y="90"/>
                    <a:pt x="61640" y="3874"/>
                  </a:cubicBezTo>
                  <a:cubicBezTo>
                    <a:pt x="34612" y="19281"/>
                    <a:pt x="1907" y="42256"/>
                    <a:pt x="1907" y="50364"/>
                  </a:cubicBezTo>
                  <a:cubicBezTo>
                    <a:pt x="1907" y="60635"/>
                    <a:pt x="555" y="96043"/>
                    <a:pt x="15" y="111720"/>
                  </a:cubicBezTo>
                  <a:cubicBezTo>
                    <a:pt x="-256" y="116044"/>
                    <a:pt x="3258" y="119559"/>
                    <a:pt x="7583" y="119288"/>
                  </a:cubicBezTo>
                  <a:lnTo>
                    <a:pt x="217598" y="118748"/>
                  </a:lnTo>
                  <a:cubicBezTo>
                    <a:pt x="221652" y="118748"/>
                    <a:pt x="225166" y="115504"/>
                    <a:pt x="224895" y="111179"/>
                  </a:cubicBezTo>
                  <a:cubicBezTo>
                    <a:pt x="224625" y="94151"/>
                    <a:pt x="224084" y="53878"/>
                    <a:pt x="224084" y="50094"/>
                  </a:cubicBezTo>
                  <a:cubicBezTo>
                    <a:pt x="223544" y="41174"/>
                    <a:pt x="191649" y="19011"/>
                    <a:pt x="165702" y="3874"/>
                  </a:cubicBezTo>
                  <a:close/>
                </a:path>
              </a:pathLst>
            </a:custGeom>
            <a:solidFill>
              <a:schemeClr val="bg1"/>
            </a:solidFill>
            <a:ln w="69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07448B7A-6142-45F2-A1DC-001277FFD735}"/>
                </a:ext>
              </a:extLst>
            </p:cNvPr>
            <p:cNvSpPr/>
            <p:nvPr/>
          </p:nvSpPr>
          <p:spPr>
            <a:xfrm>
              <a:off x="7713422" y="-365706"/>
              <a:ext cx="118319" cy="118319"/>
            </a:xfrm>
            <a:custGeom>
              <a:avLst/>
              <a:gdLst>
                <a:gd name="connsiteX0" fmla="*/ 59193 w 118319"/>
                <a:gd name="connsiteY0" fmla="*/ 118387 h 118319"/>
                <a:gd name="connsiteX1" fmla="*/ 118387 w 118319"/>
                <a:gd name="connsiteY1" fmla="*/ 59193 h 118319"/>
                <a:gd name="connsiteX2" fmla="*/ 59193 w 118319"/>
                <a:gd name="connsiteY2" fmla="*/ 0 h 118319"/>
                <a:gd name="connsiteX3" fmla="*/ 0 w 118319"/>
                <a:gd name="connsiteY3" fmla="*/ 59193 h 118319"/>
                <a:gd name="connsiteX4" fmla="*/ 59193 w 118319"/>
                <a:gd name="connsiteY4" fmla="*/ 118387 h 118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8319" h="118319">
                  <a:moveTo>
                    <a:pt x="59193" y="118387"/>
                  </a:moveTo>
                  <a:cubicBezTo>
                    <a:pt x="91898" y="118387"/>
                    <a:pt x="118387" y="91899"/>
                    <a:pt x="118387" y="59193"/>
                  </a:cubicBezTo>
                  <a:cubicBezTo>
                    <a:pt x="118387" y="26488"/>
                    <a:pt x="91898" y="0"/>
                    <a:pt x="59193" y="0"/>
                  </a:cubicBezTo>
                  <a:cubicBezTo>
                    <a:pt x="26488" y="0"/>
                    <a:pt x="0" y="26488"/>
                    <a:pt x="0" y="59193"/>
                  </a:cubicBezTo>
                  <a:cubicBezTo>
                    <a:pt x="0" y="91899"/>
                    <a:pt x="26488" y="118387"/>
                    <a:pt x="59193" y="118387"/>
                  </a:cubicBezTo>
                  <a:close/>
                </a:path>
              </a:pathLst>
            </a:custGeom>
            <a:solidFill>
              <a:schemeClr val="bg1"/>
            </a:solidFill>
            <a:ln w="69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AE19CEE9-4C18-4394-AF6D-D170D3CD6D63}"/>
              </a:ext>
            </a:extLst>
          </p:cNvPr>
          <p:cNvGrpSpPr/>
          <p:nvPr/>
        </p:nvGrpSpPr>
        <p:grpSpPr>
          <a:xfrm>
            <a:off x="6125302" y="5340528"/>
            <a:ext cx="267437" cy="334365"/>
            <a:chOff x="7634767" y="-420035"/>
            <a:chExt cx="271438" cy="327118"/>
          </a:xfrm>
        </p:grpSpPr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6BE537FD-9862-4E08-A7A4-E88F1334E030}"/>
                </a:ext>
              </a:extLst>
            </p:cNvPr>
            <p:cNvSpPr/>
            <p:nvPr/>
          </p:nvSpPr>
          <p:spPr>
            <a:xfrm>
              <a:off x="7634767" y="-420035"/>
              <a:ext cx="271438" cy="327118"/>
            </a:xfrm>
            <a:custGeom>
              <a:avLst/>
              <a:gdLst>
                <a:gd name="connsiteX0" fmla="*/ 0 w 271438"/>
                <a:gd name="connsiteY0" fmla="*/ 0 h 327118"/>
                <a:gd name="connsiteX1" fmla="*/ 0 w 271438"/>
                <a:gd name="connsiteY1" fmla="*/ 334078 h 327118"/>
                <a:gd name="connsiteX2" fmla="*/ 267587 w 271438"/>
                <a:gd name="connsiteY2" fmla="*/ 334078 h 327118"/>
                <a:gd name="connsiteX3" fmla="*/ 272722 w 271438"/>
                <a:gd name="connsiteY3" fmla="*/ 334078 h 327118"/>
                <a:gd name="connsiteX4" fmla="*/ 272722 w 271438"/>
                <a:gd name="connsiteY4" fmla="*/ 326780 h 327118"/>
                <a:gd name="connsiteX5" fmla="*/ 272722 w 271438"/>
                <a:gd name="connsiteY5" fmla="*/ 0 h 327118"/>
                <a:gd name="connsiteX6" fmla="*/ 0 w 271438"/>
                <a:gd name="connsiteY6" fmla="*/ 0 h 327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1438" h="327118">
                  <a:moveTo>
                    <a:pt x="0" y="0"/>
                  </a:moveTo>
                  <a:lnTo>
                    <a:pt x="0" y="334078"/>
                  </a:lnTo>
                  <a:lnTo>
                    <a:pt x="267587" y="334078"/>
                  </a:lnTo>
                  <a:lnTo>
                    <a:pt x="272722" y="334078"/>
                  </a:lnTo>
                  <a:lnTo>
                    <a:pt x="272722" y="326780"/>
                  </a:lnTo>
                  <a:lnTo>
                    <a:pt x="2727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69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481EF8B9-CCBC-438C-A263-AE264740D60E}"/>
                </a:ext>
              </a:extLst>
            </p:cNvPr>
            <p:cNvSpPr/>
            <p:nvPr/>
          </p:nvSpPr>
          <p:spPr>
            <a:xfrm>
              <a:off x="7660971" y="-234976"/>
              <a:ext cx="222718" cy="118319"/>
            </a:xfrm>
            <a:custGeom>
              <a:avLst/>
              <a:gdLst>
                <a:gd name="connsiteX0" fmla="*/ 165702 w 222718"/>
                <a:gd name="connsiteY0" fmla="*/ 3874 h 118319"/>
                <a:gd name="connsiteX1" fmla="*/ 141376 w 222718"/>
                <a:gd name="connsiteY1" fmla="*/ 1983 h 118319"/>
                <a:gd name="connsiteX2" fmla="*/ 111374 w 222718"/>
                <a:gd name="connsiteY2" fmla="*/ 8199 h 118319"/>
                <a:gd name="connsiteX3" fmla="*/ 85696 w 222718"/>
                <a:gd name="connsiteY3" fmla="*/ 3334 h 118319"/>
                <a:gd name="connsiteX4" fmla="*/ 61640 w 222718"/>
                <a:gd name="connsiteY4" fmla="*/ 3874 h 118319"/>
                <a:gd name="connsiteX5" fmla="*/ 1907 w 222718"/>
                <a:gd name="connsiteY5" fmla="*/ 50364 h 118319"/>
                <a:gd name="connsiteX6" fmla="*/ 15 w 222718"/>
                <a:gd name="connsiteY6" fmla="*/ 111720 h 118319"/>
                <a:gd name="connsiteX7" fmla="*/ 7583 w 222718"/>
                <a:gd name="connsiteY7" fmla="*/ 119288 h 118319"/>
                <a:gd name="connsiteX8" fmla="*/ 217598 w 222718"/>
                <a:gd name="connsiteY8" fmla="*/ 118748 h 118319"/>
                <a:gd name="connsiteX9" fmla="*/ 224895 w 222718"/>
                <a:gd name="connsiteY9" fmla="*/ 111179 h 118319"/>
                <a:gd name="connsiteX10" fmla="*/ 224084 w 222718"/>
                <a:gd name="connsiteY10" fmla="*/ 50094 h 118319"/>
                <a:gd name="connsiteX11" fmla="*/ 165702 w 222718"/>
                <a:gd name="connsiteY11" fmla="*/ 3874 h 118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2718" h="118319">
                  <a:moveTo>
                    <a:pt x="165702" y="3874"/>
                  </a:moveTo>
                  <a:cubicBezTo>
                    <a:pt x="158404" y="-451"/>
                    <a:pt x="149215" y="-1261"/>
                    <a:pt x="141376" y="1983"/>
                  </a:cubicBezTo>
                  <a:cubicBezTo>
                    <a:pt x="131916" y="6037"/>
                    <a:pt x="120293" y="8199"/>
                    <a:pt x="111374" y="8199"/>
                  </a:cubicBezTo>
                  <a:cubicBezTo>
                    <a:pt x="103535" y="8199"/>
                    <a:pt x="94346" y="6577"/>
                    <a:pt x="85696" y="3334"/>
                  </a:cubicBezTo>
                  <a:cubicBezTo>
                    <a:pt x="77858" y="90"/>
                    <a:pt x="68939" y="90"/>
                    <a:pt x="61640" y="3874"/>
                  </a:cubicBezTo>
                  <a:cubicBezTo>
                    <a:pt x="34612" y="19281"/>
                    <a:pt x="1907" y="42256"/>
                    <a:pt x="1907" y="50364"/>
                  </a:cubicBezTo>
                  <a:cubicBezTo>
                    <a:pt x="1907" y="60635"/>
                    <a:pt x="555" y="96043"/>
                    <a:pt x="15" y="111720"/>
                  </a:cubicBezTo>
                  <a:cubicBezTo>
                    <a:pt x="-256" y="116044"/>
                    <a:pt x="3258" y="119559"/>
                    <a:pt x="7583" y="119288"/>
                  </a:cubicBezTo>
                  <a:lnTo>
                    <a:pt x="217598" y="118748"/>
                  </a:lnTo>
                  <a:cubicBezTo>
                    <a:pt x="221652" y="118748"/>
                    <a:pt x="225166" y="115504"/>
                    <a:pt x="224895" y="111179"/>
                  </a:cubicBezTo>
                  <a:cubicBezTo>
                    <a:pt x="224625" y="94151"/>
                    <a:pt x="224084" y="53878"/>
                    <a:pt x="224084" y="50094"/>
                  </a:cubicBezTo>
                  <a:cubicBezTo>
                    <a:pt x="223544" y="41174"/>
                    <a:pt x="191649" y="19011"/>
                    <a:pt x="165702" y="3874"/>
                  </a:cubicBezTo>
                  <a:close/>
                </a:path>
              </a:pathLst>
            </a:custGeom>
            <a:solidFill>
              <a:schemeClr val="bg1"/>
            </a:solidFill>
            <a:ln w="69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954C2B91-E933-4E8F-A937-B1C9CD5B37D0}"/>
                </a:ext>
              </a:extLst>
            </p:cNvPr>
            <p:cNvSpPr/>
            <p:nvPr/>
          </p:nvSpPr>
          <p:spPr>
            <a:xfrm>
              <a:off x="7713422" y="-365706"/>
              <a:ext cx="118319" cy="118319"/>
            </a:xfrm>
            <a:custGeom>
              <a:avLst/>
              <a:gdLst>
                <a:gd name="connsiteX0" fmla="*/ 59193 w 118319"/>
                <a:gd name="connsiteY0" fmla="*/ 118387 h 118319"/>
                <a:gd name="connsiteX1" fmla="*/ 118387 w 118319"/>
                <a:gd name="connsiteY1" fmla="*/ 59193 h 118319"/>
                <a:gd name="connsiteX2" fmla="*/ 59193 w 118319"/>
                <a:gd name="connsiteY2" fmla="*/ 0 h 118319"/>
                <a:gd name="connsiteX3" fmla="*/ 0 w 118319"/>
                <a:gd name="connsiteY3" fmla="*/ 59193 h 118319"/>
                <a:gd name="connsiteX4" fmla="*/ 59193 w 118319"/>
                <a:gd name="connsiteY4" fmla="*/ 118387 h 118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8319" h="118319">
                  <a:moveTo>
                    <a:pt x="59193" y="118387"/>
                  </a:moveTo>
                  <a:cubicBezTo>
                    <a:pt x="91898" y="118387"/>
                    <a:pt x="118387" y="91899"/>
                    <a:pt x="118387" y="59193"/>
                  </a:cubicBezTo>
                  <a:cubicBezTo>
                    <a:pt x="118387" y="26488"/>
                    <a:pt x="91898" y="0"/>
                    <a:pt x="59193" y="0"/>
                  </a:cubicBezTo>
                  <a:cubicBezTo>
                    <a:pt x="26488" y="0"/>
                    <a:pt x="0" y="26488"/>
                    <a:pt x="0" y="59193"/>
                  </a:cubicBezTo>
                  <a:cubicBezTo>
                    <a:pt x="0" y="91899"/>
                    <a:pt x="26488" y="118387"/>
                    <a:pt x="59193" y="118387"/>
                  </a:cubicBezTo>
                  <a:close/>
                </a:path>
              </a:pathLst>
            </a:custGeom>
            <a:solidFill>
              <a:schemeClr val="bg1"/>
            </a:solidFill>
            <a:ln w="69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pic>
        <p:nvPicPr>
          <p:cNvPr id="70" name="Graphic 69">
            <a:extLst>
              <a:ext uri="{FF2B5EF4-FFF2-40B4-BE49-F238E27FC236}">
                <a16:creationId xmlns:a16="http://schemas.microsoft.com/office/drawing/2014/main" id="{1DEFF758-92F7-4D03-87EC-F10B54D3726A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001710" y="1248848"/>
            <a:ext cx="345393" cy="330330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id="{50FDD40F-BE2E-4479-AD34-E0C8F2851896}"/>
              </a:ext>
            </a:extLst>
          </p:cNvPr>
          <p:cNvPicPr>
            <a:picLocks noChangeAspect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9904493" y="1206192"/>
            <a:ext cx="446563" cy="401739"/>
          </a:xfrm>
          <a:prstGeom prst="rect">
            <a:avLst/>
          </a:prstGeom>
        </p:spPr>
      </p:pic>
      <p:grpSp>
        <p:nvGrpSpPr>
          <p:cNvPr id="32791" name="Group 32790">
            <a:extLst>
              <a:ext uri="{FF2B5EF4-FFF2-40B4-BE49-F238E27FC236}">
                <a16:creationId xmlns:a16="http://schemas.microsoft.com/office/drawing/2014/main" id="{A93731F5-B0C9-4650-B621-434CE52F5A4D}"/>
              </a:ext>
            </a:extLst>
          </p:cNvPr>
          <p:cNvGrpSpPr/>
          <p:nvPr/>
        </p:nvGrpSpPr>
        <p:grpSpPr>
          <a:xfrm>
            <a:off x="5581551" y="1183070"/>
            <a:ext cx="50607" cy="459965"/>
            <a:chOff x="6189484" y="1405883"/>
            <a:chExt cx="45720" cy="400549"/>
          </a:xfrm>
          <a:noFill/>
        </p:grpSpPr>
        <p:sp>
          <p:nvSpPr>
            <p:cNvPr id="32790" name="Rectangle 32789">
              <a:extLst>
                <a:ext uri="{FF2B5EF4-FFF2-40B4-BE49-F238E27FC236}">
                  <a16:creationId xmlns:a16="http://schemas.microsoft.com/office/drawing/2014/main" id="{41337162-FDBF-494D-BBF8-C9572780EF26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EB61E1AE-269E-4743-895B-BF8941EB0603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AFD213CC-FA6C-41E5-93D0-AA8AF679E45C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6CD01888-B4E7-4A45-A52A-780A242DF3D0}"/>
              </a:ext>
            </a:extLst>
          </p:cNvPr>
          <p:cNvGrpSpPr/>
          <p:nvPr/>
        </p:nvGrpSpPr>
        <p:grpSpPr>
          <a:xfrm rot="5400000">
            <a:off x="7186411" y="1904311"/>
            <a:ext cx="52502" cy="443364"/>
            <a:chOff x="6189484" y="1405883"/>
            <a:chExt cx="45720" cy="400549"/>
          </a:xfrm>
          <a:noFill/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3FBE7032-0CEE-4E04-A483-3B93563533E5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093D5465-0D03-45BD-BC35-7425C22ED93A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47D24723-B065-4F3B-9A35-D1DD45262F43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EB66E6EC-77A7-4EB2-B6DE-FB28246F8F45}"/>
              </a:ext>
            </a:extLst>
          </p:cNvPr>
          <p:cNvGrpSpPr/>
          <p:nvPr/>
        </p:nvGrpSpPr>
        <p:grpSpPr>
          <a:xfrm rot="5400000">
            <a:off x="7186391" y="1413030"/>
            <a:ext cx="52502" cy="443364"/>
            <a:chOff x="6189484" y="1405883"/>
            <a:chExt cx="45720" cy="400549"/>
          </a:xfrm>
          <a:noFill/>
        </p:grpSpPr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1E5E6919-8169-4375-8FD6-16C49DF5F6FF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CCC86C7C-B8E8-4F1A-9C8A-CD43978D4958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98C63BD1-913C-4A74-ADBA-5C73EE9938FF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3604624D-BCCB-40C1-835D-C2A9CB682C2F}"/>
              </a:ext>
            </a:extLst>
          </p:cNvPr>
          <p:cNvGrpSpPr/>
          <p:nvPr/>
        </p:nvGrpSpPr>
        <p:grpSpPr>
          <a:xfrm>
            <a:off x="5958360" y="1183070"/>
            <a:ext cx="50607" cy="459965"/>
            <a:chOff x="6189484" y="1405883"/>
            <a:chExt cx="45720" cy="400549"/>
          </a:xfrm>
          <a:noFill/>
        </p:grpSpPr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B9230492-8F45-4CF9-B232-BF085703F0ED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8A4123E9-E08D-4FE6-816E-BB20282531E3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2874F13F-7AB1-47E1-B514-AFE2C73E7C21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B44E4D80-DD5F-4FF9-8C97-C00FE9A510A0}"/>
              </a:ext>
            </a:extLst>
          </p:cNvPr>
          <p:cNvGrpSpPr/>
          <p:nvPr/>
        </p:nvGrpSpPr>
        <p:grpSpPr>
          <a:xfrm>
            <a:off x="6508121" y="1183986"/>
            <a:ext cx="50607" cy="459965"/>
            <a:chOff x="6189484" y="1405883"/>
            <a:chExt cx="45720" cy="400549"/>
          </a:xfrm>
          <a:noFill/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121711D2-4111-42B5-9C48-031841A2469C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DC67161D-D97D-4B2F-885B-C54932599103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EEB77BE5-DF6C-49A0-BF7C-9486EF3AE7EC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01856334-F932-4918-9C6D-7102B4DC8927}"/>
              </a:ext>
            </a:extLst>
          </p:cNvPr>
          <p:cNvGrpSpPr/>
          <p:nvPr/>
        </p:nvGrpSpPr>
        <p:grpSpPr>
          <a:xfrm>
            <a:off x="6965657" y="1183189"/>
            <a:ext cx="50607" cy="459965"/>
            <a:chOff x="6189484" y="1405883"/>
            <a:chExt cx="45720" cy="400549"/>
          </a:xfrm>
          <a:noFill/>
        </p:grpSpPr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254C0E4C-E67E-4FD4-9886-77024D98C307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9B3E37FD-C575-46CC-87C4-ED2FF8DCA428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EC38BBBC-C987-4F5D-9D7C-04184B7246EA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F99D670E-B274-4924-8C30-84D45BBCBD7E}"/>
              </a:ext>
            </a:extLst>
          </p:cNvPr>
          <p:cNvGrpSpPr/>
          <p:nvPr/>
        </p:nvGrpSpPr>
        <p:grpSpPr>
          <a:xfrm>
            <a:off x="6966656" y="2137881"/>
            <a:ext cx="50607" cy="459965"/>
            <a:chOff x="6189484" y="1405883"/>
            <a:chExt cx="45720" cy="400549"/>
          </a:xfrm>
          <a:noFill/>
        </p:grpSpPr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40C27AEE-65DC-401D-8283-7426481D84B1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7B1FFC8C-85E3-477F-B741-12921F14A77A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B38C796C-BC5C-40F5-8877-5A6B24077896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2A53F632-0A20-4C3F-B9B6-EE70126F3812}"/>
              </a:ext>
            </a:extLst>
          </p:cNvPr>
          <p:cNvGrpSpPr/>
          <p:nvPr/>
        </p:nvGrpSpPr>
        <p:grpSpPr>
          <a:xfrm>
            <a:off x="6502684" y="2137881"/>
            <a:ext cx="50607" cy="459965"/>
            <a:chOff x="6189484" y="1405883"/>
            <a:chExt cx="45720" cy="400549"/>
          </a:xfrm>
          <a:noFill/>
        </p:grpSpPr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0EDC3133-6273-41D9-9FDC-7C43BCC86BF2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EDB3EB95-9274-4B4F-8721-390536613E5D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675AD2DE-6332-478D-901C-AE2AE07A0D4F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00267BC3-7411-4928-9C3A-24D20AFAD2BE}"/>
              </a:ext>
            </a:extLst>
          </p:cNvPr>
          <p:cNvGrpSpPr/>
          <p:nvPr/>
        </p:nvGrpSpPr>
        <p:grpSpPr>
          <a:xfrm>
            <a:off x="7405439" y="2131058"/>
            <a:ext cx="50607" cy="459965"/>
            <a:chOff x="6189484" y="1405883"/>
            <a:chExt cx="45720" cy="400549"/>
          </a:xfrm>
          <a:noFill/>
        </p:grpSpPr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B689A358-8600-4601-AE55-4D8742A90D84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BE0D074F-0E88-4DDC-AEF5-845109A37AA5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354C6982-A6E8-4F50-A630-E70613377CA6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32793" name="Straight Arrow Connector 32792">
            <a:extLst>
              <a:ext uri="{FF2B5EF4-FFF2-40B4-BE49-F238E27FC236}">
                <a16:creationId xmlns:a16="http://schemas.microsoft.com/office/drawing/2014/main" id="{CC289E26-2B42-420A-BD7A-7203BC590C06}"/>
              </a:ext>
            </a:extLst>
          </p:cNvPr>
          <p:cNvCxnSpPr>
            <a:stCxn id="32790" idx="3"/>
            <a:endCxn id="85" idx="1"/>
          </p:cNvCxnSpPr>
          <p:nvPr/>
        </p:nvCxnSpPr>
        <p:spPr>
          <a:xfrm>
            <a:off x="5632158" y="1413045"/>
            <a:ext cx="326204" cy="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795" name="Straight Arrow Connector 32794">
            <a:extLst>
              <a:ext uri="{FF2B5EF4-FFF2-40B4-BE49-F238E27FC236}">
                <a16:creationId xmlns:a16="http://schemas.microsoft.com/office/drawing/2014/main" id="{393E7C6F-A9B1-4363-9B0D-F6AB316C44D7}"/>
              </a:ext>
            </a:extLst>
          </p:cNvPr>
          <p:cNvCxnSpPr>
            <a:stCxn id="89" idx="3"/>
            <a:endCxn id="93" idx="1"/>
          </p:cNvCxnSpPr>
          <p:nvPr/>
        </p:nvCxnSpPr>
        <p:spPr>
          <a:xfrm flipV="1">
            <a:off x="6558728" y="1413164"/>
            <a:ext cx="406931" cy="7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797" name="Straight Arrow Connector 32796">
            <a:extLst>
              <a:ext uri="{FF2B5EF4-FFF2-40B4-BE49-F238E27FC236}">
                <a16:creationId xmlns:a16="http://schemas.microsoft.com/office/drawing/2014/main" id="{5BD3E657-AE3A-4514-BAEA-0C3E29B45550}"/>
              </a:ext>
            </a:extLst>
          </p:cNvPr>
          <p:cNvCxnSpPr>
            <a:stCxn id="81" idx="3"/>
            <a:endCxn id="77" idx="1"/>
          </p:cNvCxnSpPr>
          <p:nvPr/>
        </p:nvCxnSpPr>
        <p:spPr>
          <a:xfrm>
            <a:off x="7212650" y="1660963"/>
            <a:ext cx="20" cy="4387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799" name="Straight Arrow Connector 32798">
            <a:extLst>
              <a:ext uri="{FF2B5EF4-FFF2-40B4-BE49-F238E27FC236}">
                <a16:creationId xmlns:a16="http://schemas.microsoft.com/office/drawing/2014/main" id="{DDAFDB33-3B29-402A-80AC-FB7D15947195}"/>
              </a:ext>
            </a:extLst>
          </p:cNvPr>
          <p:cNvCxnSpPr>
            <a:stCxn id="97" idx="1"/>
            <a:endCxn id="101" idx="3"/>
          </p:cNvCxnSpPr>
          <p:nvPr/>
        </p:nvCxnSpPr>
        <p:spPr>
          <a:xfrm flipH="1">
            <a:off x="6553291" y="2367856"/>
            <a:ext cx="41336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FDE5EFE7-FE22-408C-B396-6C4C7F324D88}"/>
              </a:ext>
            </a:extLst>
          </p:cNvPr>
          <p:cNvGrpSpPr/>
          <p:nvPr/>
        </p:nvGrpSpPr>
        <p:grpSpPr>
          <a:xfrm>
            <a:off x="7862357" y="2131058"/>
            <a:ext cx="50607" cy="459965"/>
            <a:chOff x="6189484" y="1405883"/>
            <a:chExt cx="45720" cy="400549"/>
          </a:xfrm>
          <a:noFill/>
        </p:grpSpPr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B2ED912A-B01E-4BBC-A349-F269CDD28531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1761275E-C764-4F79-AC10-D2E1F9958B28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14964400-93D7-4E2B-9EAE-65054A7C3D20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657E91AA-C964-4369-AD06-DC489C9C9BC8}"/>
              </a:ext>
            </a:extLst>
          </p:cNvPr>
          <p:cNvGrpSpPr/>
          <p:nvPr/>
        </p:nvGrpSpPr>
        <p:grpSpPr>
          <a:xfrm>
            <a:off x="8439446" y="2131058"/>
            <a:ext cx="50607" cy="459965"/>
            <a:chOff x="6189484" y="1405883"/>
            <a:chExt cx="45720" cy="400549"/>
          </a:xfrm>
          <a:noFill/>
        </p:grpSpPr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358EB006-7646-4848-AFDF-51C0D6589036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AEE0367D-FBD2-4AEA-872B-6FB022D4AB3C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C5D6EAA7-4ECF-45E5-BFD8-D2D64A2BEAE6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45F30345-AD0F-4AE4-8FAC-AF9C965024A8}"/>
              </a:ext>
            </a:extLst>
          </p:cNvPr>
          <p:cNvGrpSpPr/>
          <p:nvPr/>
        </p:nvGrpSpPr>
        <p:grpSpPr>
          <a:xfrm>
            <a:off x="8923652" y="2131058"/>
            <a:ext cx="50607" cy="459965"/>
            <a:chOff x="6189484" y="1405883"/>
            <a:chExt cx="45720" cy="400549"/>
          </a:xfrm>
          <a:noFill/>
        </p:grpSpPr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62733D7C-6B9C-430E-8DA3-D14F83526BC0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7E8FBA85-5B19-4B73-98B6-9C2178E3BAD6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2758A1D1-756A-494C-B863-4E27D270D77F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63EC704D-C7AB-4823-A768-FF4FE4C23A53}"/>
              </a:ext>
            </a:extLst>
          </p:cNvPr>
          <p:cNvCxnSpPr>
            <a:stCxn id="105" idx="3"/>
            <a:endCxn id="119" idx="1"/>
          </p:cNvCxnSpPr>
          <p:nvPr/>
        </p:nvCxnSpPr>
        <p:spPr>
          <a:xfrm>
            <a:off x="7456046" y="2361033"/>
            <a:ext cx="40631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117F4A3-7A5B-4DBD-8175-19F53946AFA9}"/>
              </a:ext>
            </a:extLst>
          </p:cNvPr>
          <p:cNvCxnSpPr>
            <a:stCxn id="125" idx="3"/>
            <a:endCxn id="129" idx="1"/>
          </p:cNvCxnSpPr>
          <p:nvPr/>
        </p:nvCxnSpPr>
        <p:spPr>
          <a:xfrm>
            <a:off x="8490052" y="2514360"/>
            <a:ext cx="4336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4B24C565-EFED-40F8-89D5-A097A9C47C2A}"/>
              </a:ext>
            </a:extLst>
          </p:cNvPr>
          <p:cNvGrpSpPr/>
          <p:nvPr/>
        </p:nvGrpSpPr>
        <p:grpSpPr>
          <a:xfrm>
            <a:off x="7412757" y="1184860"/>
            <a:ext cx="50607" cy="459965"/>
            <a:chOff x="6189484" y="1405883"/>
            <a:chExt cx="45720" cy="400549"/>
          </a:xfrm>
          <a:noFill/>
        </p:grpSpPr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0E938B2E-672B-4922-84D1-E1A1DE3204D8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BD1C5FAC-56B6-4F7C-874E-00B6B86C5E7B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5DF81AFB-D629-4C68-933F-60262EE1755D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232D46CB-7FF1-4E54-AA28-F994E913C9C4}"/>
              </a:ext>
            </a:extLst>
          </p:cNvPr>
          <p:cNvCxnSpPr>
            <a:stCxn id="135" idx="3"/>
            <a:endCxn id="128" idx="1"/>
          </p:cNvCxnSpPr>
          <p:nvPr/>
        </p:nvCxnSpPr>
        <p:spPr>
          <a:xfrm>
            <a:off x="7463364" y="1414835"/>
            <a:ext cx="1460288" cy="792887"/>
          </a:xfrm>
          <a:prstGeom prst="bentConnector3">
            <a:avLst>
              <a:gd name="adj1" fmla="val 81948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BF618DA6-C9CC-4367-8375-4B6DBC1126E1}"/>
              </a:ext>
            </a:extLst>
          </p:cNvPr>
          <p:cNvGrpSpPr/>
          <p:nvPr/>
        </p:nvGrpSpPr>
        <p:grpSpPr>
          <a:xfrm rot="5400000">
            <a:off x="9151670" y="1916200"/>
            <a:ext cx="52502" cy="443364"/>
            <a:chOff x="6189484" y="1405883"/>
            <a:chExt cx="45720" cy="400549"/>
          </a:xfrm>
          <a:noFill/>
        </p:grpSpPr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44A15091-14E2-461D-8278-6F32E4C8D461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0BD29338-EF3F-40AC-A4A3-16019F05638E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C4B58C5A-B554-4E70-A3AE-26C6B94108D2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B378FE86-A39A-4259-9280-37541AE3945D}"/>
              </a:ext>
            </a:extLst>
          </p:cNvPr>
          <p:cNvGrpSpPr/>
          <p:nvPr/>
        </p:nvGrpSpPr>
        <p:grpSpPr>
          <a:xfrm rot="5400000">
            <a:off x="9151670" y="1403175"/>
            <a:ext cx="52502" cy="443364"/>
            <a:chOff x="6189484" y="1405883"/>
            <a:chExt cx="45720" cy="400549"/>
          </a:xfrm>
          <a:noFill/>
        </p:grpSpPr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14669620-A563-480E-A1EB-FE8A715AC5FF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5DAB9C2F-F861-4A00-B3FE-50E2D9B2A873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FB973E34-F39F-4721-82BD-00F88BDDAF2E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9081592A-E217-4CEA-85C5-2016BBA1302A}"/>
              </a:ext>
            </a:extLst>
          </p:cNvPr>
          <p:cNvCxnSpPr>
            <a:stCxn id="144" idx="1"/>
            <a:endCxn id="148" idx="3"/>
          </p:cNvCxnSpPr>
          <p:nvPr/>
        </p:nvCxnSpPr>
        <p:spPr>
          <a:xfrm flipV="1">
            <a:off x="9177928" y="1651108"/>
            <a:ext cx="0" cy="4605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86B7CE25-B436-4E57-998C-7045A7E053B9}"/>
              </a:ext>
            </a:extLst>
          </p:cNvPr>
          <p:cNvGrpSpPr/>
          <p:nvPr/>
        </p:nvGrpSpPr>
        <p:grpSpPr>
          <a:xfrm rot="5400000">
            <a:off x="9148153" y="2398252"/>
            <a:ext cx="52502" cy="443364"/>
            <a:chOff x="6189484" y="1405883"/>
            <a:chExt cx="45720" cy="400549"/>
          </a:xfrm>
          <a:noFill/>
        </p:grpSpPr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CEF7346E-1D31-4E4B-BE4A-7FA2842A048E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A9C06FB7-77E4-41F2-8675-B149A3EC0DC0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48D4FA38-10AC-4E43-AD77-46B7862BF07F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1B347BE6-4A93-4F36-B201-E2780AC41DDB}"/>
              </a:ext>
            </a:extLst>
          </p:cNvPr>
          <p:cNvGrpSpPr/>
          <p:nvPr/>
        </p:nvGrpSpPr>
        <p:grpSpPr>
          <a:xfrm>
            <a:off x="9377936" y="1183070"/>
            <a:ext cx="50607" cy="459965"/>
            <a:chOff x="6189484" y="1405883"/>
            <a:chExt cx="45720" cy="400549"/>
          </a:xfrm>
          <a:noFill/>
        </p:grpSpPr>
        <p:sp>
          <p:nvSpPr>
            <p:cNvPr id="160" name="Rectangle 159">
              <a:extLst>
                <a:ext uri="{FF2B5EF4-FFF2-40B4-BE49-F238E27FC236}">
                  <a16:creationId xmlns:a16="http://schemas.microsoft.com/office/drawing/2014/main" id="{1B270662-DAD6-47A6-A566-4F7AF6B4D351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B5E531D8-B0CE-49F9-9039-C60AABDB290B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2" name="Rectangle 161">
              <a:extLst>
                <a:ext uri="{FF2B5EF4-FFF2-40B4-BE49-F238E27FC236}">
                  <a16:creationId xmlns:a16="http://schemas.microsoft.com/office/drawing/2014/main" id="{1C9A27AB-89FB-40A2-B7E9-A394ACCACD9A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2AD3709E-48CF-46FF-AD04-0FB748C162FE}"/>
              </a:ext>
            </a:extLst>
          </p:cNvPr>
          <p:cNvGrpSpPr/>
          <p:nvPr/>
        </p:nvGrpSpPr>
        <p:grpSpPr>
          <a:xfrm>
            <a:off x="9839879" y="1180706"/>
            <a:ext cx="50607" cy="459965"/>
            <a:chOff x="6189484" y="1405883"/>
            <a:chExt cx="45720" cy="400549"/>
          </a:xfrm>
          <a:noFill/>
        </p:grpSpPr>
        <p:sp>
          <p:nvSpPr>
            <p:cNvPr id="164" name="Rectangle 163">
              <a:extLst>
                <a:ext uri="{FF2B5EF4-FFF2-40B4-BE49-F238E27FC236}">
                  <a16:creationId xmlns:a16="http://schemas.microsoft.com/office/drawing/2014/main" id="{B231F55F-0990-49AB-BA7A-EBDC240665BF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6C82AD5D-80A1-47E6-8E6D-9F7F5A575779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F5AAB30C-0B75-49AA-AB2A-4D2CA5161489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8694E71B-DFD1-410E-BA5C-6DD4C806AA85}"/>
              </a:ext>
            </a:extLst>
          </p:cNvPr>
          <p:cNvGrpSpPr/>
          <p:nvPr/>
        </p:nvGrpSpPr>
        <p:grpSpPr>
          <a:xfrm>
            <a:off x="10375595" y="1184850"/>
            <a:ext cx="50607" cy="459965"/>
            <a:chOff x="6189484" y="1405883"/>
            <a:chExt cx="45720" cy="400549"/>
          </a:xfrm>
          <a:noFill/>
        </p:grpSpPr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8B7180AC-EF8C-49F0-914A-185373CB8105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9" name="Rectangle 168">
              <a:extLst>
                <a:ext uri="{FF2B5EF4-FFF2-40B4-BE49-F238E27FC236}">
                  <a16:creationId xmlns:a16="http://schemas.microsoft.com/office/drawing/2014/main" id="{F684900F-6B54-4F39-8202-484F8A729AC3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C2A71BA8-BF5F-4EC5-8F8F-C61E9AF0B489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71" name="Group 170">
            <a:extLst>
              <a:ext uri="{FF2B5EF4-FFF2-40B4-BE49-F238E27FC236}">
                <a16:creationId xmlns:a16="http://schemas.microsoft.com/office/drawing/2014/main" id="{FCD2E733-1CFC-40B0-8438-963147103454}"/>
              </a:ext>
            </a:extLst>
          </p:cNvPr>
          <p:cNvGrpSpPr/>
          <p:nvPr/>
        </p:nvGrpSpPr>
        <p:grpSpPr>
          <a:xfrm>
            <a:off x="10834843" y="1183070"/>
            <a:ext cx="50607" cy="459965"/>
            <a:chOff x="6189484" y="1405883"/>
            <a:chExt cx="45720" cy="400549"/>
          </a:xfrm>
          <a:noFill/>
        </p:grpSpPr>
        <p:sp>
          <p:nvSpPr>
            <p:cNvPr id="172" name="Rectangle 171">
              <a:extLst>
                <a:ext uri="{FF2B5EF4-FFF2-40B4-BE49-F238E27FC236}">
                  <a16:creationId xmlns:a16="http://schemas.microsoft.com/office/drawing/2014/main" id="{9733D37F-EC68-46E4-8F1E-C0F81CAD3C07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3" name="Rectangle 172">
              <a:extLst>
                <a:ext uri="{FF2B5EF4-FFF2-40B4-BE49-F238E27FC236}">
                  <a16:creationId xmlns:a16="http://schemas.microsoft.com/office/drawing/2014/main" id="{B1647257-C8D8-4F52-AEB1-4BE613BC5247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4" name="Rectangle 173">
              <a:extLst>
                <a:ext uri="{FF2B5EF4-FFF2-40B4-BE49-F238E27FC236}">
                  <a16:creationId xmlns:a16="http://schemas.microsoft.com/office/drawing/2014/main" id="{9092C6EE-93DB-4AC3-B7E8-57576DC0099A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D1DDCB7F-2436-4DBC-8B72-B3F5C3AC71B3}"/>
              </a:ext>
            </a:extLst>
          </p:cNvPr>
          <p:cNvCxnSpPr>
            <a:stCxn id="160" idx="3"/>
            <a:endCxn id="164" idx="1"/>
          </p:cNvCxnSpPr>
          <p:nvPr/>
        </p:nvCxnSpPr>
        <p:spPr>
          <a:xfrm flipV="1">
            <a:off x="9428543" y="1410681"/>
            <a:ext cx="411337" cy="23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9" name="Group 178">
            <a:extLst>
              <a:ext uri="{FF2B5EF4-FFF2-40B4-BE49-F238E27FC236}">
                <a16:creationId xmlns:a16="http://schemas.microsoft.com/office/drawing/2014/main" id="{B9233840-C266-4BF8-A487-6482444EE470}"/>
              </a:ext>
            </a:extLst>
          </p:cNvPr>
          <p:cNvGrpSpPr/>
          <p:nvPr/>
        </p:nvGrpSpPr>
        <p:grpSpPr>
          <a:xfrm rot="5400000">
            <a:off x="6226757" y="2369341"/>
            <a:ext cx="52502" cy="443364"/>
            <a:chOff x="6189484" y="1405883"/>
            <a:chExt cx="45720" cy="400549"/>
          </a:xfrm>
          <a:noFill/>
        </p:grpSpPr>
        <p:sp>
          <p:nvSpPr>
            <p:cNvPr id="180" name="Rectangle 179">
              <a:extLst>
                <a:ext uri="{FF2B5EF4-FFF2-40B4-BE49-F238E27FC236}">
                  <a16:creationId xmlns:a16="http://schemas.microsoft.com/office/drawing/2014/main" id="{829974DF-6D64-4510-A390-CBBB09551AE4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1" name="Rectangle 180">
              <a:extLst>
                <a:ext uri="{FF2B5EF4-FFF2-40B4-BE49-F238E27FC236}">
                  <a16:creationId xmlns:a16="http://schemas.microsoft.com/office/drawing/2014/main" id="{E2E04A62-3A0E-4FCB-A8C1-7A7D026EE47B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C5DF8076-E017-46D0-A615-949588F39AEF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D80CC741-8B59-4239-971A-95C2481DC794}"/>
              </a:ext>
            </a:extLst>
          </p:cNvPr>
          <p:cNvGrpSpPr/>
          <p:nvPr/>
        </p:nvGrpSpPr>
        <p:grpSpPr>
          <a:xfrm rot="5400000">
            <a:off x="5783393" y="2847243"/>
            <a:ext cx="52502" cy="443364"/>
            <a:chOff x="6189484" y="1405883"/>
            <a:chExt cx="45720" cy="400549"/>
          </a:xfrm>
          <a:noFill/>
        </p:grpSpPr>
        <p:sp>
          <p:nvSpPr>
            <p:cNvPr id="184" name="Rectangle 183">
              <a:extLst>
                <a:ext uri="{FF2B5EF4-FFF2-40B4-BE49-F238E27FC236}">
                  <a16:creationId xmlns:a16="http://schemas.microsoft.com/office/drawing/2014/main" id="{0AC240C1-EF90-423D-8A45-94B87388DB04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5" name="Rectangle 184">
              <a:extLst>
                <a:ext uri="{FF2B5EF4-FFF2-40B4-BE49-F238E27FC236}">
                  <a16:creationId xmlns:a16="http://schemas.microsoft.com/office/drawing/2014/main" id="{2C19F8C2-4C43-4ECF-9858-1A901776DD39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6" name="Rectangle 185">
              <a:extLst>
                <a:ext uri="{FF2B5EF4-FFF2-40B4-BE49-F238E27FC236}">
                  <a16:creationId xmlns:a16="http://schemas.microsoft.com/office/drawing/2014/main" id="{C5CBD662-E75C-40F5-AD46-5E9AC4F3C3E9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87" name="Group 186">
            <a:extLst>
              <a:ext uri="{FF2B5EF4-FFF2-40B4-BE49-F238E27FC236}">
                <a16:creationId xmlns:a16="http://schemas.microsoft.com/office/drawing/2014/main" id="{A041617E-5148-498E-97A4-10F995223BE8}"/>
              </a:ext>
            </a:extLst>
          </p:cNvPr>
          <p:cNvGrpSpPr/>
          <p:nvPr/>
        </p:nvGrpSpPr>
        <p:grpSpPr>
          <a:xfrm rot="5400000">
            <a:off x="6698114" y="2843463"/>
            <a:ext cx="52502" cy="443364"/>
            <a:chOff x="6189484" y="1405883"/>
            <a:chExt cx="45720" cy="400549"/>
          </a:xfrm>
          <a:noFill/>
        </p:grpSpPr>
        <p:sp>
          <p:nvSpPr>
            <p:cNvPr id="188" name="Rectangle 187">
              <a:extLst>
                <a:ext uri="{FF2B5EF4-FFF2-40B4-BE49-F238E27FC236}">
                  <a16:creationId xmlns:a16="http://schemas.microsoft.com/office/drawing/2014/main" id="{61776090-A75D-41DD-9698-240965ED17C8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FF7457F9-6F2C-47E8-99F6-1A798F087571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0" name="Rectangle 189">
              <a:extLst>
                <a:ext uri="{FF2B5EF4-FFF2-40B4-BE49-F238E27FC236}">
                  <a16:creationId xmlns:a16="http://schemas.microsoft.com/office/drawing/2014/main" id="{36F408C3-2F47-4835-AA0B-783109B741B6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91" name="Group 190">
            <a:extLst>
              <a:ext uri="{FF2B5EF4-FFF2-40B4-BE49-F238E27FC236}">
                <a16:creationId xmlns:a16="http://schemas.microsoft.com/office/drawing/2014/main" id="{E0E3ED0D-FE7E-4EC2-9ACA-E066F918D325}"/>
              </a:ext>
            </a:extLst>
          </p:cNvPr>
          <p:cNvGrpSpPr/>
          <p:nvPr/>
        </p:nvGrpSpPr>
        <p:grpSpPr>
          <a:xfrm rot="5400000">
            <a:off x="5783229" y="3391017"/>
            <a:ext cx="52502" cy="443364"/>
            <a:chOff x="6189484" y="1405883"/>
            <a:chExt cx="45720" cy="400549"/>
          </a:xfrm>
          <a:noFill/>
        </p:grpSpPr>
        <p:sp>
          <p:nvSpPr>
            <p:cNvPr id="192" name="Rectangle 191">
              <a:extLst>
                <a:ext uri="{FF2B5EF4-FFF2-40B4-BE49-F238E27FC236}">
                  <a16:creationId xmlns:a16="http://schemas.microsoft.com/office/drawing/2014/main" id="{C7853030-8B54-4284-8247-4FF2834D783C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3" name="Rectangle 192">
              <a:extLst>
                <a:ext uri="{FF2B5EF4-FFF2-40B4-BE49-F238E27FC236}">
                  <a16:creationId xmlns:a16="http://schemas.microsoft.com/office/drawing/2014/main" id="{4B70D6E3-59F6-462A-9DAF-F68C22FD7BD9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4" name="Rectangle 193">
              <a:extLst>
                <a:ext uri="{FF2B5EF4-FFF2-40B4-BE49-F238E27FC236}">
                  <a16:creationId xmlns:a16="http://schemas.microsoft.com/office/drawing/2014/main" id="{8B84104A-2922-4A8B-ADBA-0B0864F9AAF7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56F48556-5301-40C3-B760-A4617AA7C604}"/>
              </a:ext>
            </a:extLst>
          </p:cNvPr>
          <p:cNvGrpSpPr/>
          <p:nvPr/>
        </p:nvGrpSpPr>
        <p:grpSpPr>
          <a:xfrm rot="5400000">
            <a:off x="6682580" y="3391019"/>
            <a:ext cx="52502" cy="443364"/>
            <a:chOff x="6189484" y="1405883"/>
            <a:chExt cx="45720" cy="400549"/>
          </a:xfrm>
          <a:noFill/>
        </p:grpSpPr>
        <p:sp>
          <p:nvSpPr>
            <p:cNvPr id="196" name="Rectangle 195">
              <a:extLst>
                <a:ext uri="{FF2B5EF4-FFF2-40B4-BE49-F238E27FC236}">
                  <a16:creationId xmlns:a16="http://schemas.microsoft.com/office/drawing/2014/main" id="{24C0146A-2D0A-4BDA-B6B9-D1D270ED750F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7" name="Rectangle 196">
              <a:extLst>
                <a:ext uri="{FF2B5EF4-FFF2-40B4-BE49-F238E27FC236}">
                  <a16:creationId xmlns:a16="http://schemas.microsoft.com/office/drawing/2014/main" id="{8E674581-7C00-4796-B1C3-5994A13B03B5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8" name="Rectangle 197">
              <a:extLst>
                <a:ext uri="{FF2B5EF4-FFF2-40B4-BE49-F238E27FC236}">
                  <a16:creationId xmlns:a16="http://schemas.microsoft.com/office/drawing/2014/main" id="{1D67C3B9-8707-4ED1-A76A-12766C47946C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99" name="Group 198">
            <a:extLst>
              <a:ext uri="{FF2B5EF4-FFF2-40B4-BE49-F238E27FC236}">
                <a16:creationId xmlns:a16="http://schemas.microsoft.com/office/drawing/2014/main" id="{724C0993-B25A-4206-AF8B-7D1CFA27C05D}"/>
              </a:ext>
            </a:extLst>
          </p:cNvPr>
          <p:cNvGrpSpPr/>
          <p:nvPr/>
        </p:nvGrpSpPr>
        <p:grpSpPr>
          <a:xfrm rot="5400000">
            <a:off x="6226757" y="3888813"/>
            <a:ext cx="52502" cy="443364"/>
            <a:chOff x="6189484" y="1405883"/>
            <a:chExt cx="45720" cy="400549"/>
          </a:xfrm>
          <a:noFill/>
        </p:grpSpPr>
        <p:sp>
          <p:nvSpPr>
            <p:cNvPr id="200" name="Rectangle 199">
              <a:extLst>
                <a:ext uri="{FF2B5EF4-FFF2-40B4-BE49-F238E27FC236}">
                  <a16:creationId xmlns:a16="http://schemas.microsoft.com/office/drawing/2014/main" id="{BD036519-8E58-4694-A3F1-F312EE2BC0A2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1" name="Rectangle 200">
              <a:extLst>
                <a:ext uri="{FF2B5EF4-FFF2-40B4-BE49-F238E27FC236}">
                  <a16:creationId xmlns:a16="http://schemas.microsoft.com/office/drawing/2014/main" id="{A68B38EA-C883-4C4D-8BE4-A71DF0A10385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2" name="Rectangle 201">
              <a:extLst>
                <a:ext uri="{FF2B5EF4-FFF2-40B4-BE49-F238E27FC236}">
                  <a16:creationId xmlns:a16="http://schemas.microsoft.com/office/drawing/2014/main" id="{E80D08F4-B94D-4D99-8360-7E09BDBE635D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03" name="Group 202">
            <a:extLst>
              <a:ext uri="{FF2B5EF4-FFF2-40B4-BE49-F238E27FC236}">
                <a16:creationId xmlns:a16="http://schemas.microsoft.com/office/drawing/2014/main" id="{990B174A-0803-4015-80BC-7884BE7DAE54}"/>
              </a:ext>
            </a:extLst>
          </p:cNvPr>
          <p:cNvGrpSpPr/>
          <p:nvPr/>
        </p:nvGrpSpPr>
        <p:grpSpPr>
          <a:xfrm rot="5400000">
            <a:off x="6223342" y="4432588"/>
            <a:ext cx="52502" cy="443364"/>
            <a:chOff x="6189484" y="1405883"/>
            <a:chExt cx="45720" cy="400549"/>
          </a:xfrm>
          <a:noFill/>
        </p:grpSpPr>
        <p:sp>
          <p:nvSpPr>
            <p:cNvPr id="204" name="Rectangle 203">
              <a:extLst>
                <a:ext uri="{FF2B5EF4-FFF2-40B4-BE49-F238E27FC236}">
                  <a16:creationId xmlns:a16="http://schemas.microsoft.com/office/drawing/2014/main" id="{3935556C-A906-4FFE-A015-714F99953EC1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5" name="Rectangle 204">
              <a:extLst>
                <a:ext uri="{FF2B5EF4-FFF2-40B4-BE49-F238E27FC236}">
                  <a16:creationId xmlns:a16="http://schemas.microsoft.com/office/drawing/2014/main" id="{0C34B9A3-FB15-4919-8130-A6C93F8F3959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6" name="Rectangle 205">
              <a:extLst>
                <a:ext uri="{FF2B5EF4-FFF2-40B4-BE49-F238E27FC236}">
                  <a16:creationId xmlns:a16="http://schemas.microsoft.com/office/drawing/2014/main" id="{319F9C5C-1AB3-4BD2-9B8B-8414BD31B797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07" name="Group 206">
            <a:extLst>
              <a:ext uri="{FF2B5EF4-FFF2-40B4-BE49-F238E27FC236}">
                <a16:creationId xmlns:a16="http://schemas.microsoft.com/office/drawing/2014/main" id="{FC71174B-BB68-4F6E-8ECA-372A5A627990}"/>
              </a:ext>
            </a:extLst>
          </p:cNvPr>
          <p:cNvGrpSpPr/>
          <p:nvPr/>
        </p:nvGrpSpPr>
        <p:grpSpPr>
          <a:xfrm rot="5400000">
            <a:off x="7182808" y="3884549"/>
            <a:ext cx="52502" cy="443364"/>
            <a:chOff x="6189484" y="1405883"/>
            <a:chExt cx="45720" cy="400549"/>
          </a:xfrm>
          <a:noFill/>
        </p:grpSpPr>
        <p:sp>
          <p:nvSpPr>
            <p:cNvPr id="208" name="Rectangle 207">
              <a:extLst>
                <a:ext uri="{FF2B5EF4-FFF2-40B4-BE49-F238E27FC236}">
                  <a16:creationId xmlns:a16="http://schemas.microsoft.com/office/drawing/2014/main" id="{B9275480-C723-4105-89D6-ECE17CAD7232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9" name="Rectangle 208">
              <a:extLst>
                <a:ext uri="{FF2B5EF4-FFF2-40B4-BE49-F238E27FC236}">
                  <a16:creationId xmlns:a16="http://schemas.microsoft.com/office/drawing/2014/main" id="{FDD5DD5F-D749-461E-AA95-C8395246BF26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0" name="Rectangle 209">
              <a:extLst>
                <a:ext uri="{FF2B5EF4-FFF2-40B4-BE49-F238E27FC236}">
                  <a16:creationId xmlns:a16="http://schemas.microsoft.com/office/drawing/2014/main" id="{50861EEB-261C-4717-A17E-4BE52962D767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11" name="Group 210">
            <a:extLst>
              <a:ext uri="{FF2B5EF4-FFF2-40B4-BE49-F238E27FC236}">
                <a16:creationId xmlns:a16="http://schemas.microsoft.com/office/drawing/2014/main" id="{8245AE20-152C-4432-9831-4C04B6145384}"/>
              </a:ext>
            </a:extLst>
          </p:cNvPr>
          <p:cNvGrpSpPr/>
          <p:nvPr/>
        </p:nvGrpSpPr>
        <p:grpSpPr>
          <a:xfrm rot="5400000">
            <a:off x="7182808" y="4437206"/>
            <a:ext cx="52502" cy="443364"/>
            <a:chOff x="6189484" y="1405883"/>
            <a:chExt cx="45720" cy="400549"/>
          </a:xfrm>
          <a:noFill/>
        </p:grpSpPr>
        <p:sp>
          <p:nvSpPr>
            <p:cNvPr id="212" name="Rectangle 211">
              <a:extLst>
                <a:ext uri="{FF2B5EF4-FFF2-40B4-BE49-F238E27FC236}">
                  <a16:creationId xmlns:a16="http://schemas.microsoft.com/office/drawing/2014/main" id="{E73A634D-07A1-43B8-A2FF-955758E571D0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3" name="Rectangle 212">
              <a:extLst>
                <a:ext uri="{FF2B5EF4-FFF2-40B4-BE49-F238E27FC236}">
                  <a16:creationId xmlns:a16="http://schemas.microsoft.com/office/drawing/2014/main" id="{41DAAAC0-211D-4BF4-8694-B3E2A93E62B2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4" name="Rectangle 213">
              <a:extLst>
                <a:ext uri="{FF2B5EF4-FFF2-40B4-BE49-F238E27FC236}">
                  <a16:creationId xmlns:a16="http://schemas.microsoft.com/office/drawing/2014/main" id="{4A11106C-C9B7-46CA-BF05-6DE5696DD642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E238C48D-F7C1-4C1B-B510-0E800DDFB54A}"/>
              </a:ext>
            </a:extLst>
          </p:cNvPr>
          <p:cNvGrpSpPr/>
          <p:nvPr/>
        </p:nvGrpSpPr>
        <p:grpSpPr>
          <a:xfrm rot="5400000">
            <a:off x="8180860" y="3884551"/>
            <a:ext cx="52502" cy="443364"/>
            <a:chOff x="6189484" y="1405883"/>
            <a:chExt cx="45720" cy="400549"/>
          </a:xfrm>
          <a:noFill/>
        </p:grpSpPr>
        <p:sp>
          <p:nvSpPr>
            <p:cNvPr id="216" name="Rectangle 215">
              <a:extLst>
                <a:ext uri="{FF2B5EF4-FFF2-40B4-BE49-F238E27FC236}">
                  <a16:creationId xmlns:a16="http://schemas.microsoft.com/office/drawing/2014/main" id="{81957BFC-C5DE-429E-B157-6B5ED0570A31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7" name="Rectangle 216">
              <a:extLst>
                <a:ext uri="{FF2B5EF4-FFF2-40B4-BE49-F238E27FC236}">
                  <a16:creationId xmlns:a16="http://schemas.microsoft.com/office/drawing/2014/main" id="{ED318790-8229-4C3E-B082-22478F2C031E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8" name="Rectangle 217">
              <a:extLst>
                <a:ext uri="{FF2B5EF4-FFF2-40B4-BE49-F238E27FC236}">
                  <a16:creationId xmlns:a16="http://schemas.microsoft.com/office/drawing/2014/main" id="{A549723B-90BF-427D-B6AA-61AB64FEA027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19" name="Group 218">
            <a:extLst>
              <a:ext uri="{FF2B5EF4-FFF2-40B4-BE49-F238E27FC236}">
                <a16:creationId xmlns:a16="http://schemas.microsoft.com/office/drawing/2014/main" id="{BCA7F7E7-4DFD-4A3B-A422-D3026CD093C5}"/>
              </a:ext>
            </a:extLst>
          </p:cNvPr>
          <p:cNvGrpSpPr/>
          <p:nvPr/>
        </p:nvGrpSpPr>
        <p:grpSpPr>
          <a:xfrm>
            <a:off x="9371023" y="2131058"/>
            <a:ext cx="50607" cy="459965"/>
            <a:chOff x="6189484" y="1405883"/>
            <a:chExt cx="45720" cy="400549"/>
          </a:xfrm>
          <a:noFill/>
        </p:grpSpPr>
        <p:sp>
          <p:nvSpPr>
            <p:cNvPr id="220" name="Rectangle 219">
              <a:extLst>
                <a:ext uri="{FF2B5EF4-FFF2-40B4-BE49-F238E27FC236}">
                  <a16:creationId xmlns:a16="http://schemas.microsoft.com/office/drawing/2014/main" id="{6C479F2D-D9F3-4585-B7EF-E03DE32F60BE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1" name="Rectangle 220">
              <a:extLst>
                <a:ext uri="{FF2B5EF4-FFF2-40B4-BE49-F238E27FC236}">
                  <a16:creationId xmlns:a16="http://schemas.microsoft.com/office/drawing/2014/main" id="{E7D7E569-C23A-4629-A337-70CDC85457DD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2" name="Rectangle 221">
              <a:extLst>
                <a:ext uri="{FF2B5EF4-FFF2-40B4-BE49-F238E27FC236}">
                  <a16:creationId xmlns:a16="http://schemas.microsoft.com/office/drawing/2014/main" id="{407F9F7F-2EA1-429F-842B-E81DC9DE59A3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23" name="Group 222">
            <a:extLst>
              <a:ext uri="{FF2B5EF4-FFF2-40B4-BE49-F238E27FC236}">
                <a16:creationId xmlns:a16="http://schemas.microsoft.com/office/drawing/2014/main" id="{849C5B73-3F35-41F3-99CA-F63A7ADEF476}"/>
              </a:ext>
            </a:extLst>
          </p:cNvPr>
          <p:cNvGrpSpPr/>
          <p:nvPr/>
        </p:nvGrpSpPr>
        <p:grpSpPr>
          <a:xfrm>
            <a:off x="6941210" y="3110926"/>
            <a:ext cx="50607" cy="459965"/>
            <a:chOff x="6189484" y="1405883"/>
            <a:chExt cx="45720" cy="400549"/>
          </a:xfrm>
          <a:noFill/>
        </p:grpSpPr>
        <p:sp>
          <p:nvSpPr>
            <p:cNvPr id="224" name="Rectangle 223">
              <a:extLst>
                <a:ext uri="{FF2B5EF4-FFF2-40B4-BE49-F238E27FC236}">
                  <a16:creationId xmlns:a16="http://schemas.microsoft.com/office/drawing/2014/main" id="{5FFC56BD-8476-4514-A6F9-67E582ECBE15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5" name="Rectangle 224">
              <a:extLst>
                <a:ext uri="{FF2B5EF4-FFF2-40B4-BE49-F238E27FC236}">
                  <a16:creationId xmlns:a16="http://schemas.microsoft.com/office/drawing/2014/main" id="{C0EDB590-38A6-4547-94C5-0E20AFE995C3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6" name="Rectangle 225">
              <a:extLst>
                <a:ext uri="{FF2B5EF4-FFF2-40B4-BE49-F238E27FC236}">
                  <a16:creationId xmlns:a16="http://schemas.microsoft.com/office/drawing/2014/main" id="{10889A8A-DE23-403E-B5B1-06E73FFD375E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27" name="Group 226">
            <a:extLst>
              <a:ext uri="{FF2B5EF4-FFF2-40B4-BE49-F238E27FC236}">
                <a16:creationId xmlns:a16="http://schemas.microsoft.com/office/drawing/2014/main" id="{88173C77-F6EE-4462-B1A6-B26FA011D709}"/>
              </a:ext>
            </a:extLst>
          </p:cNvPr>
          <p:cNvGrpSpPr/>
          <p:nvPr/>
        </p:nvGrpSpPr>
        <p:grpSpPr>
          <a:xfrm>
            <a:off x="7655411" y="3110826"/>
            <a:ext cx="50607" cy="459965"/>
            <a:chOff x="6189484" y="1405883"/>
            <a:chExt cx="45720" cy="400549"/>
          </a:xfrm>
          <a:noFill/>
        </p:grpSpPr>
        <p:sp>
          <p:nvSpPr>
            <p:cNvPr id="228" name="Rectangle 227">
              <a:extLst>
                <a:ext uri="{FF2B5EF4-FFF2-40B4-BE49-F238E27FC236}">
                  <a16:creationId xmlns:a16="http://schemas.microsoft.com/office/drawing/2014/main" id="{EF0EE258-D59E-4E54-BF97-3187FCF77162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9" name="Rectangle 228">
              <a:extLst>
                <a:ext uri="{FF2B5EF4-FFF2-40B4-BE49-F238E27FC236}">
                  <a16:creationId xmlns:a16="http://schemas.microsoft.com/office/drawing/2014/main" id="{32D50A48-B6C8-406A-BAF1-9E7F0E26F216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0" name="Rectangle 229">
              <a:extLst>
                <a:ext uri="{FF2B5EF4-FFF2-40B4-BE49-F238E27FC236}">
                  <a16:creationId xmlns:a16="http://schemas.microsoft.com/office/drawing/2014/main" id="{01FAB637-B89E-404F-970D-8A6AB85E9713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31" name="Group 230">
            <a:extLst>
              <a:ext uri="{FF2B5EF4-FFF2-40B4-BE49-F238E27FC236}">
                <a16:creationId xmlns:a16="http://schemas.microsoft.com/office/drawing/2014/main" id="{C6CD7D33-B06A-4ABE-BF5A-D152C24311A5}"/>
              </a:ext>
            </a:extLst>
          </p:cNvPr>
          <p:cNvGrpSpPr/>
          <p:nvPr/>
        </p:nvGrpSpPr>
        <p:grpSpPr>
          <a:xfrm>
            <a:off x="8163030" y="3110926"/>
            <a:ext cx="50607" cy="459965"/>
            <a:chOff x="6189484" y="1405883"/>
            <a:chExt cx="45720" cy="400549"/>
          </a:xfrm>
          <a:noFill/>
        </p:grpSpPr>
        <p:sp>
          <p:nvSpPr>
            <p:cNvPr id="232" name="Rectangle 231">
              <a:extLst>
                <a:ext uri="{FF2B5EF4-FFF2-40B4-BE49-F238E27FC236}">
                  <a16:creationId xmlns:a16="http://schemas.microsoft.com/office/drawing/2014/main" id="{AC973A0F-C529-4D4C-AC0B-5A2168E996F9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3" name="Rectangle 232">
              <a:extLst>
                <a:ext uri="{FF2B5EF4-FFF2-40B4-BE49-F238E27FC236}">
                  <a16:creationId xmlns:a16="http://schemas.microsoft.com/office/drawing/2014/main" id="{1CB76EE7-FF52-47AF-995B-947BB860DB7C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4" name="Rectangle 233">
              <a:extLst>
                <a:ext uri="{FF2B5EF4-FFF2-40B4-BE49-F238E27FC236}">
                  <a16:creationId xmlns:a16="http://schemas.microsoft.com/office/drawing/2014/main" id="{CE2B0489-326F-41DF-B001-636DDEF07DAE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35" name="Group 234">
            <a:extLst>
              <a:ext uri="{FF2B5EF4-FFF2-40B4-BE49-F238E27FC236}">
                <a16:creationId xmlns:a16="http://schemas.microsoft.com/office/drawing/2014/main" id="{0C32FB6E-BA01-464C-AFFF-84927C77BE36}"/>
              </a:ext>
            </a:extLst>
          </p:cNvPr>
          <p:cNvGrpSpPr/>
          <p:nvPr/>
        </p:nvGrpSpPr>
        <p:grpSpPr>
          <a:xfrm>
            <a:off x="8577104" y="3110826"/>
            <a:ext cx="50607" cy="459965"/>
            <a:chOff x="6189484" y="1405883"/>
            <a:chExt cx="45720" cy="400549"/>
          </a:xfrm>
          <a:noFill/>
        </p:grpSpPr>
        <p:sp>
          <p:nvSpPr>
            <p:cNvPr id="236" name="Rectangle 235">
              <a:extLst>
                <a:ext uri="{FF2B5EF4-FFF2-40B4-BE49-F238E27FC236}">
                  <a16:creationId xmlns:a16="http://schemas.microsoft.com/office/drawing/2014/main" id="{195B2EB0-B1D7-41C9-BAC0-3E48D3290E16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7" name="Rectangle 236">
              <a:extLst>
                <a:ext uri="{FF2B5EF4-FFF2-40B4-BE49-F238E27FC236}">
                  <a16:creationId xmlns:a16="http://schemas.microsoft.com/office/drawing/2014/main" id="{6B9CE357-25CC-4F9A-8CAE-165713BE7DC5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8" name="Rectangle 237">
              <a:extLst>
                <a:ext uri="{FF2B5EF4-FFF2-40B4-BE49-F238E27FC236}">
                  <a16:creationId xmlns:a16="http://schemas.microsoft.com/office/drawing/2014/main" id="{781122CD-351F-4E20-8E79-191220E0B66C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39" name="Group 238">
            <a:extLst>
              <a:ext uri="{FF2B5EF4-FFF2-40B4-BE49-F238E27FC236}">
                <a16:creationId xmlns:a16="http://schemas.microsoft.com/office/drawing/2014/main" id="{6AA5CFFD-B5EC-4254-A9A2-C9394F81E523}"/>
              </a:ext>
            </a:extLst>
          </p:cNvPr>
          <p:cNvGrpSpPr/>
          <p:nvPr/>
        </p:nvGrpSpPr>
        <p:grpSpPr>
          <a:xfrm>
            <a:off x="8996878" y="3110926"/>
            <a:ext cx="50607" cy="459965"/>
            <a:chOff x="6189484" y="1405883"/>
            <a:chExt cx="45720" cy="400549"/>
          </a:xfrm>
          <a:noFill/>
        </p:grpSpPr>
        <p:sp>
          <p:nvSpPr>
            <p:cNvPr id="240" name="Rectangle 239">
              <a:extLst>
                <a:ext uri="{FF2B5EF4-FFF2-40B4-BE49-F238E27FC236}">
                  <a16:creationId xmlns:a16="http://schemas.microsoft.com/office/drawing/2014/main" id="{0B3D36C3-2BDF-4684-9FDE-B6A056F2DDF6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1" name="Rectangle 240">
              <a:extLst>
                <a:ext uri="{FF2B5EF4-FFF2-40B4-BE49-F238E27FC236}">
                  <a16:creationId xmlns:a16="http://schemas.microsoft.com/office/drawing/2014/main" id="{EB847E18-98AE-43D5-8D9C-52D36DD240B3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42" name="Rectangle 241">
              <a:extLst>
                <a:ext uri="{FF2B5EF4-FFF2-40B4-BE49-F238E27FC236}">
                  <a16:creationId xmlns:a16="http://schemas.microsoft.com/office/drawing/2014/main" id="{43B8251C-5D97-4282-B542-CC8E4A368DD2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43" name="Group 242">
            <a:extLst>
              <a:ext uri="{FF2B5EF4-FFF2-40B4-BE49-F238E27FC236}">
                <a16:creationId xmlns:a16="http://schemas.microsoft.com/office/drawing/2014/main" id="{2FC5E60D-BEE7-4076-A7FF-91697FA66C17}"/>
              </a:ext>
            </a:extLst>
          </p:cNvPr>
          <p:cNvGrpSpPr/>
          <p:nvPr/>
        </p:nvGrpSpPr>
        <p:grpSpPr>
          <a:xfrm>
            <a:off x="9450238" y="3110817"/>
            <a:ext cx="50607" cy="459965"/>
            <a:chOff x="6189484" y="1405883"/>
            <a:chExt cx="45720" cy="400549"/>
          </a:xfrm>
          <a:noFill/>
        </p:grpSpPr>
        <p:sp>
          <p:nvSpPr>
            <p:cNvPr id="244" name="Rectangle 243">
              <a:extLst>
                <a:ext uri="{FF2B5EF4-FFF2-40B4-BE49-F238E27FC236}">
                  <a16:creationId xmlns:a16="http://schemas.microsoft.com/office/drawing/2014/main" id="{D803B80B-6529-4A72-9B02-581E9220B671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5" name="Rectangle 244">
              <a:extLst>
                <a:ext uri="{FF2B5EF4-FFF2-40B4-BE49-F238E27FC236}">
                  <a16:creationId xmlns:a16="http://schemas.microsoft.com/office/drawing/2014/main" id="{65F1325C-2D2D-4A43-8224-ADF265C5C0A8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6" name="Rectangle 245">
              <a:extLst>
                <a:ext uri="{FF2B5EF4-FFF2-40B4-BE49-F238E27FC236}">
                  <a16:creationId xmlns:a16="http://schemas.microsoft.com/office/drawing/2014/main" id="{97A61FB1-D093-4B6A-8212-C43CF6B7A02C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47" name="Group 246">
            <a:extLst>
              <a:ext uri="{FF2B5EF4-FFF2-40B4-BE49-F238E27FC236}">
                <a16:creationId xmlns:a16="http://schemas.microsoft.com/office/drawing/2014/main" id="{D7600E66-BC75-46C4-BC78-B2AF9B5EBF97}"/>
              </a:ext>
            </a:extLst>
          </p:cNvPr>
          <p:cNvGrpSpPr/>
          <p:nvPr/>
        </p:nvGrpSpPr>
        <p:grpSpPr>
          <a:xfrm>
            <a:off x="6465766" y="3110926"/>
            <a:ext cx="50607" cy="459965"/>
            <a:chOff x="6189484" y="1405883"/>
            <a:chExt cx="45720" cy="400549"/>
          </a:xfrm>
          <a:noFill/>
        </p:grpSpPr>
        <p:sp>
          <p:nvSpPr>
            <p:cNvPr id="248" name="Rectangle 247">
              <a:extLst>
                <a:ext uri="{FF2B5EF4-FFF2-40B4-BE49-F238E27FC236}">
                  <a16:creationId xmlns:a16="http://schemas.microsoft.com/office/drawing/2014/main" id="{00A308E3-6715-4708-9737-E403456667B2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9" name="Rectangle 248">
              <a:extLst>
                <a:ext uri="{FF2B5EF4-FFF2-40B4-BE49-F238E27FC236}">
                  <a16:creationId xmlns:a16="http://schemas.microsoft.com/office/drawing/2014/main" id="{7A1B1A37-8584-44AB-AEF5-17AC7A501DB2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0" name="Rectangle 249">
              <a:extLst>
                <a:ext uri="{FF2B5EF4-FFF2-40B4-BE49-F238E27FC236}">
                  <a16:creationId xmlns:a16="http://schemas.microsoft.com/office/drawing/2014/main" id="{270718CF-7DF8-47ED-8AB1-9F493975DCA3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51" name="Group 250">
            <a:extLst>
              <a:ext uri="{FF2B5EF4-FFF2-40B4-BE49-F238E27FC236}">
                <a16:creationId xmlns:a16="http://schemas.microsoft.com/office/drawing/2014/main" id="{24C10664-A55B-46D0-A79A-2E4D4E7783DE}"/>
              </a:ext>
            </a:extLst>
          </p:cNvPr>
          <p:cNvGrpSpPr/>
          <p:nvPr/>
        </p:nvGrpSpPr>
        <p:grpSpPr>
          <a:xfrm>
            <a:off x="6045932" y="3112144"/>
            <a:ext cx="50607" cy="459965"/>
            <a:chOff x="6189484" y="1405883"/>
            <a:chExt cx="45720" cy="400549"/>
          </a:xfrm>
          <a:noFill/>
        </p:grpSpPr>
        <p:sp>
          <p:nvSpPr>
            <p:cNvPr id="252" name="Rectangle 251">
              <a:extLst>
                <a:ext uri="{FF2B5EF4-FFF2-40B4-BE49-F238E27FC236}">
                  <a16:creationId xmlns:a16="http://schemas.microsoft.com/office/drawing/2014/main" id="{430443C7-7CA0-4D2E-B581-7D55F76BA507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3" name="Rectangle 252">
              <a:extLst>
                <a:ext uri="{FF2B5EF4-FFF2-40B4-BE49-F238E27FC236}">
                  <a16:creationId xmlns:a16="http://schemas.microsoft.com/office/drawing/2014/main" id="{921209E5-A3E2-4F6A-9209-423511CCE802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4" name="Rectangle 253">
              <a:extLst>
                <a:ext uri="{FF2B5EF4-FFF2-40B4-BE49-F238E27FC236}">
                  <a16:creationId xmlns:a16="http://schemas.microsoft.com/office/drawing/2014/main" id="{AAA1676D-984A-4975-B978-DA745EF8A2C8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55" name="Group 254">
            <a:extLst>
              <a:ext uri="{FF2B5EF4-FFF2-40B4-BE49-F238E27FC236}">
                <a16:creationId xmlns:a16="http://schemas.microsoft.com/office/drawing/2014/main" id="{E2109F71-17FC-492B-B9DD-963DD3E424C8}"/>
              </a:ext>
            </a:extLst>
          </p:cNvPr>
          <p:cNvGrpSpPr/>
          <p:nvPr/>
        </p:nvGrpSpPr>
        <p:grpSpPr>
          <a:xfrm>
            <a:off x="8507824" y="4137664"/>
            <a:ext cx="50607" cy="459965"/>
            <a:chOff x="6189484" y="1405883"/>
            <a:chExt cx="45720" cy="400549"/>
          </a:xfrm>
          <a:noFill/>
        </p:grpSpPr>
        <p:sp>
          <p:nvSpPr>
            <p:cNvPr id="256" name="Rectangle 255">
              <a:extLst>
                <a:ext uri="{FF2B5EF4-FFF2-40B4-BE49-F238E27FC236}">
                  <a16:creationId xmlns:a16="http://schemas.microsoft.com/office/drawing/2014/main" id="{FC482290-FCAA-484D-8037-BF629B8028DF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7" name="Rectangle 256">
              <a:extLst>
                <a:ext uri="{FF2B5EF4-FFF2-40B4-BE49-F238E27FC236}">
                  <a16:creationId xmlns:a16="http://schemas.microsoft.com/office/drawing/2014/main" id="{DE1D2300-EEC0-4B60-A6E7-5C6EB4730CF2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8" name="Rectangle 257">
              <a:extLst>
                <a:ext uri="{FF2B5EF4-FFF2-40B4-BE49-F238E27FC236}">
                  <a16:creationId xmlns:a16="http://schemas.microsoft.com/office/drawing/2014/main" id="{CEE4BEF3-88EF-4A38-AAD8-7C1FC474FBE5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F05C1648-B70F-4E40-AC41-D1AF2195657F}"/>
              </a:ext>
            </a:extLst>
          </p:cNvPr>
          <p:cNvCxnSpPr>
            <a:stCxn id="182" idx="3"/>
            <a:endCxn id="184" idx="1"/>
          </p:cNvCxnSpPr>
          <p:nvPr/>
        </p:nvCxnSpPr>
        <p:spPr>
          <a:xfrm rot="5400000">
            <a:off x="5744737" y="2682189"/>
            <a:ext cx="425402" cy="295571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761B3A1E-32C4-4CDA-B4EE-8AFB998109D7}"/>
              </a:ext>
            </a:extLst>
          </p:cNvPr>
          <p:cNvCxnSpPr>
            <a:stCxn id="181" idx="3"/>
            <a:endCxn id="188" idx="1"/>
          </p:cNvCxnSpPr>
          <p:nvPr/>
        </p:nvCxnSpPr>
        <p:spPr>
          <a:xfrm rot="16200000" flipH="1">
            <a:off x="6351773" y="2666294"/>
            <a:ext cx="421622" cy="323580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Connector: Elbow 259">
            <a:extLst>
              <a:ext uri="{FF2B5EF4-FFF2-40B4-BE49-F238E27FC236}">
                <a16:creationId xmlns:a16="http://schemas.microsoft.com/office/drawing/2014/main" id="{A79DD55D-8061-4593-8ED4-34E25068FDCB}"/>
              </a:ext>
            </a:extLst>
          </p:cNvPr>
          <p:cNvCxnSpPr>
            <a:stCxn id="192" idx="3"/>
            <a:endCxn id="202" idx="1"/>
          </p:cNvCxnSpPr>
          <p:nvPr/>
        </p:nvCxnSpPr>
        <p:spPr>
          <a:xfrm rot="16200000" flipH="1">
            <a:off x="5734709" y="3713730"/>
            <a:ext cx="445294" cy="295735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Connector: Elbow 261">
            <a:extLst>
              <a:ext uri="{FF2B5EF4-FFF2-40B4-BE49-F238E27FC236}">
                <a16:creationId xmlns:a16="http://schemas.microsoft.com/office/drawing/2014/main" id="{433425F8-D1F9-49BB-AD3D-7EACD07B0AA1}"/>
              </a:ext>
            </a:extLst>
          </p:cNvPr>
          <p:cNvCxnSpPr>
            <a:stCxn id="250" idx="1"/>
            <a:endCxn id="201" idx="1"/>
          </p:cNvCxnSpPr>
          <p:nvPr/>
        </p:nvCxnSpPr>
        <p:spPr>
          <a:xfrm rot="10800000" flipV="1">
            <a:off x="6400793" y="3494227"/>
            <a:ext cx="64972" cy="590016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Connector: Elbow 263">
            <a:extLst>
              <a:ext uri="{FF2B5EF4-FFF2-40B4-BE49-F238E27FC236}">
                <a16:creationId xmlns:a16="http://schemas.microsoft.com/office/drawing/2014/main" id="{5605D70F-23C3-4449-98D7-2EF92935888F}"/>
              </a:ext>
            </a:extLst>
          </p:cNvPr>
          <p:cNvCxnSpPr>
            <a:stCxn id="198" idx="3"/>
            <a:endCxn id="210" idx="1"/>
          </p:cNvCxnSpPr>
          <p:nvPr/>
        </p:nvCxnSpPr>
        <p:spPr>
          <a:xfrm rot="16200000" flipH="1">
            <a:off x="6590645" y="3609352"/>
            <a:ext cx="441030" cy="500228"/>
          </a:xfrm>
          <a:prstGeom prst="bentConnector3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Connector: Elbow 265">
            <a:extLst>
              <a:ext uri="{FF2B5EF4-FFF2-40B4-BE49-F238E27FC236}">
                <a16:creationId xmlns:a16="http://schemas.microsoft.com/office/drawing/2014/main" id="{FBF1F233-F931-41FC-A0A7-E5414BDB3556}"/>
              </a:ext>
            </a:extLst>
          </p:cNvPr>
          <p:cNvCxnSpPr>
            <a:stCxn id="208" idx="1"/>
            <a:endCxn id="196" idx="3"/>
          </p:cNvCxnSpPr>
          <p:nvPr/>
        </p:nvCxnSpPr>
        <p:spPr>
          <a:xfrm rot="16200000" flipV="1">
            <a:off x="6738438" y="3609353"/>
            <a:ext cx="441030" cy="500228"/>
          </a:xfrm>
          <a:prstGeom prst="bentConnector3">
            <a:avLst>
              <a:gd name="adj1" fmla="val 63641"/>
            </a:avLst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Connector: Elbow 268">
            <a:extLst>
              <a:ext uri="{FF2B5EF4-FFF2-40B4-BE49-F238E27FC236}">
                <a16:creationId xmlns:a16="http://schemas.microsoft.com/office/drawing/2014/main" id="{AC096A91-DAD8-4E95-B3DA-B2EE4C13CCE3}"/>
              </a:ext>
            </a:extLst>
          </p:cNvPr>
          <p:cNvCxnSpPr>
            <a:cxnSpLocks/>
            <a:stCxn id="197" idx="3"/>
            <a:endCxn id="216" idx="1"/>
          </p:cNvCxnSpPr>
          <p:nvPr/>
        </p:nvCxnSpPr>
        <p:spPr>
          <a:xfrm rot="16200000" flipH="1">
            <a:off x="7311351" y="3184215"/>
            <a:ext cx="441032" cy="1350503"/>
          </a:xfrm>
          <a:prstGeom prst="bentConnector3">
            <a:avLst>
              <a:gd name="adj1" fmla="val 22719"/>
            </a:avLst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Connector: Elbow 273">
            <a:extLst>
              <a:ext uri="{FF2B5EF4-FFF2-40B4-BE49-F238E27FC236}">
                <a16:creationId xmlns:a16="http://schemas.microsoft.com/office/drawing/2014/main" id="{B9772165-AC13-4FDD-AC0D-50D56AFF86E4}"/>
              </a:ext>
            </a:extLst>
          </p:cNvPr>
          <p:cNvCxnSpPr>
            <a:cxnSpLocks/>
            <a:stCxn id="224" idx="3"/>
            <a:endCxn id="228" idx="1"/>
          </p:cNvCxnSpPr>
          <p:nvPr/>
        </p:nvCxnSpPr>
        <p:spPr>
          <a:xfrm flipV="1">
            <a:off x="6991817" y="3340801"/>
            <a:ext cx="663595" cy="100"/>
          </a:xfrm>
          <a:prstGeom prst="bentConnector3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Connector: Elbow 275">
            <a:extLst>
              <a:ext uri="{FF2B5EF4-FFF2-40B4-BE49-F238E27FC236}">
                <a16:creationId xmlns:a16="http://schemas.microsoft.com/office/drawing/2014/main" id="{2BCA2BA2-9C66-4991-B205-AF601DE16E55}"/>
              </a:ext>
            </a:extLst>
          </p:cNvPr>
          <p:cNvCxnSpPr>
            <a:stCxn id="230" idx="1"/>
            <a:endCxn id="226" idx="3"/>
          </p:cNvCxnSpPr>
          <p:nvPr/>
        </p:nvCxnSpPr>
        <p:spPr>
          <a:xfrm rot="10800000" flipV="1">
            <a:off x="6991816" y="3494127"/>
            <a:ext cx="663594" cy="100"/>
          </a:xfrm>
          <a:prstGeom prst="bentConnector3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3" name="Group 282">
            <a:extLst>
              <a:ext uri="{FF2B5EF4-FFF2-40B4-BE49-F238E27FC236}">
                <a16:creationId xmlns:a16="http://schemas.microsoft.com/office/drawing/2014/main" id="{87D02DF1-C342-4407-9BC3-3E9D9349F6F6}"/>
              </a:ext>
            </a:extLst>
          </p:cNvPr>
          <p:cNvGrpSpPr/>
          <p:nvPr/>
        </p:nvGrpSpPr>
        <p:grpSpPr>
          <a:xfrm rot="5400000">
            <a:off x="7905955" y="2853799"/>
            <a:ext cx="52502" cy="443364"/>
            <a:chOff x="6189484" y="1405883"/>
            <a:chExt cx="45720" cy="400549"/>
          </a:xfrm>
          <a:noFill/>
        </p:grpSpPr>
        <p:sp>
          <p:nvSpPr>
            <p:cNvPr id="284" name="Rectangle 283">
              <a:extLst>
                <a:ext uri="{FF2B5EF4-FFF2-40B4-BE49-F238E27FC236}">
                  <a16:creationId xmlns:a16="http://schemas.microsoft.com/office/drawing/2014/main" id="{F76FBFEF-03C8-464E-B2AD-B4F1BCC9C7D4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5" name="Rectangle 284">
              <a:extLst>
                <a:ext uri="{FF2B5EF4-FFF2-40B4-BE49-F238E27FC236}">
                  <a16:creationId xmlns:a16="http://schemas.microsoft.com/office/drawing/2014/main" id="{869237B7-0F9E-47DD-B5C2-6439F8A2E2B7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6" name="Rectangle 285">
              <a:extLst>
                <a:ext uri="{FF2B5EF4-FFF2-40B4-BE49-F238E27FC236}">
                  <a16:creationId xmlns:a16="http://schemas.microsoft.com/office/drawing/2014/main" id="{5A252C0C-F3DF-401E-9B7D-86CA7B1DD310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280" name="Connector: Elbow 279">
            <a:extLst>
              <a:ext uri="{FF2B5EF4-FFF2-40B4-BE49-F238E27FC236}">
                <a16:creationId xmlns:a16="http://schemas.microsoft.com/office/drawing/2014/main" id="{57A7F35C-6422-408A-A546-7AB81C3FF760}"/>
              </a:ext>
            </a:extLst>
          </p:cNvPr>
          <p:cNvCxnSpPr>
            <a:stCxn id="158" idx="3"/>
            <a:endCxn id="284" idx="1"/>
          </p:cNvCxnSpPr>
          <p:nvPr/>
        </p:nvCxnSpPr>
        <p:spPr>
          <a:xfrm rot="5400000">
            <a:off x="8277892" y="2300506"/>
            <a:ext cx="403048" cy="1094405"/>
          </a:xfrm>
          <a:prstGeom prst="bentConnector3">
            <a:avLst>
              <a:gd name="adj1" fmla="val 31289"/>
            </a:avLst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Connector: Elbow 281">
            <a:extLst>
              <a:ext uri="{FF2B5EF4-FFF2-40B4-BE49-F238E27FC236}">
                <a16:creationId xmlns:a16="http://schemas.microsoft.com/office/drawing/2014/main" id="{F328E6A3-0A0D-4581-9E42-5E876CC8D8BD}"/>
              </a:ext>
            </a:extLst>
          </p:cNvPr>
          <p:cNvCxnSpPr>
            <a:cxnSpLocks/>
            <a:stCxn id="257" idx="3"/>
            <a:endCxn id="220" idx="3"/>
          </p:cNvCxnSpPr>
          <p:nvPr/>
        </p:nvCxnSpPr>
        <p:spPr>
          <a:xfrm flipV="1">
            <a:off x="8558430" y="2361033"/>
            <a:ext cx="863200" cy="1853295"/>
          </a:xfrm>
          <a:prstGeom prst="bentConnector3">
            <a:avLst>
              <a:gd name="adj1" fmla="val 168966"/>
            </a:avLst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onnector: Elbow 108">
            <a:extLst>
              <a:ext uri="{FF2B5EF4-FFF2-40B4-BE49-F238E27FC236}">
                <a16:creationId xmlns:a16="http://schemas.microsoft.com/office/drawing/2014/main" id="{54C9CEBB-D8FE-4A91-A5CE-F6594DC5316A}"/>
              </a:ext>
            </a:extLst>
          </p:cNvPr>
          <p:cNvCxnSpPr>
            <a:stCxn id="236" idx="1"/>
            <a:endCxn id="232" idx="3"/>
          </p:cNvCxnSpPr>
          <p:nvPr/>
        </p:nvCxnSpPr>
        <p:spPr>
          <a:xfrm rot="10800000" flipV="1">
            <a:off x="8213638" y="3340800"/>
            <a:ext cx="363467" cy="100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onnector: Elbow 110">
            <a:extLst>
              <a:ext uri="{FF2B5EF4-FFF2-40B4-BE49-F238E27FC236}">
                <a16:creationId xmlns:a16="http://schemas.microsoft.com/office/drawing/2014/main" id="{BBABFEB0-2A6A-44FD-BFB9-DB230550FEED}"/>
              </a:ext>
            </a:extLst>
          </p:cNvPr>
          <p:cNvCxnSpPr>
            <a:stCxn id="244" idx="1"/>
            <a:endCxn id="240" idx="3"/>
          </p:cNvCxnSpPr>
          <p:nvPr/>
        </p:nvCxnSpPr>
        <p:spPr>
          <a:xfrm rot="10800000" flipV="1">
            <a:off x="9047486" y="3340791"/>
            <a:ext cx="402754" cy="109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8" name="Group 297">
            <a:extLst>
              <a:ext uri="{FF2B5EF4-FFF2-40B4-BE49-F238E27FC236}">
                <a16:creationId xmlns:a16="http://schemas.microsoft.com/office/drawing/2014/main" id="{EAD5E17C-E268-41E8-A785-26ED20CC4A25}"/>
              </a:ext>
            </a:extLst>
          </p:cNvPr>
          <p:cNvGrpSpPr/>
          <p:nvPr/>
        </p:nvGrpSpPr>
        <p:grpSpPr>
          <a:xfrm rot="5400000">
            <a:off x="6223342" y="5032645"/>
            <a:ext cx="52502" cy="443364"/>
            <a:chOff x="6189484" y="1405883"/>
            <a:chExt cx="45720" cy="400549"/>
          </a:xfrm>
          <a:noFill/>
        </p:grpSpPr>
        <p:sp>
          <p:nvSpPr>
            <p:cNvPr id="299" name="Rectangle 298">
              <a:extLst>
                <a:ext uri="{FF2B5EF4-FFF2-40B4-BE49-F238E27FC236}">
                  <a16:creationId xmlns:a16="http://schemas.microsoft.com/office/drawing/2014/main" id="{DBE982FB-DB3C-40DE-A4A4-1B472FBD6439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0" name="Rectangle 299">
              <a:extLst>
                <a:ext uri="{FF2B5EF4-FFF2-40B4-BE49-F238E27FC236}">
                  <a16:creationId xmlns:a16="http://schemas.microsoft.com/office/drawing/2014/main" id="{CC1AD377-EF60-4BF1-94A7-446565BBCA57}"/>
                </a:ext>
              </a:extLst>
            </p:cNvPr>
            <p:cNvSpPr/>
            <p:nvPr/>
          </p:nvSpPr>
          <p:spPr>
            <a:xfrm>
              <a:off x="6189485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1" name="Rectangle 300">
              <a:extLst>
                <a:ext uri="{FF2B5EF4-FFF2-40B4-BE49-F238E27FC236}">
                  <a16:creationId xmlns:a16="http://schemas.microsoft.com/office/drawing/2014/main" id="{CB3DBE16-DBD6-43F1-A80A-EF6542207493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02" name="Group 301">
            <a:extLst>
              <a:ext uri="{FF2B5EF4-FFF2-40B4-BE49-F238E27FC236}">
                <a16:creationId xmlns:a16="http://schemas.microsoft.com/office/drawing/2014/main" id="{E3BE87DB-1FD0-4488-B62B-7415FE3DFD7A}"/>
              </a:ext>
            </a:extLst>
          </p:cNvPr>
          <p:cNvGrpSpPr/>
          <p:nvPr/>
        </p:nvGrpSpPr>
        <p:grpSpPr>
          <a:xfrm rot="5400000">
            <a:off x="7182808" y="5026669"/>
            <a:ext cx="52502" cy="443364"/>
            <a:chOff x="6189484" y="1405883"/>
            <a:chExt cx="45720" cy="400549"/>
          </a:xfrm>
          <a:noFill/>
        </p:grpSpPr>
        <p:sp>
          <p:nvSpPr>
            <p:cNvPr id="303" name="Rectangle 302">
              <a:extLst>
                <a:ext uri="{FF2B5EF4-FFF2-40B4-BE49-F238E27FC236}">
                  <a16:creationId xmlns:a16="http://schemas.microsoft.com/office/drawing/2014/main" id="{98ACDC73-3C09-4C2B-8BD1-2D184A40292F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4" name="Rectangle 303">
              <a:extLst>
                <a:ext uri="{FF2B5EF4-FFF2-40B4-BE49-F238E27FC236}">
                  <a16:creationId xmlns:a16="http://schemas.microsoft.com/office/drawing/2014/main" id="{E066FBE0-8733-4FBB-AE02-E66E6179426E}"/>
                </a:ext>
              </a:extLst>
            </p:cNvPr>
            <p:cNvSpPr/>
            <p:nvPr/>
          </p:nvSpPr>
          <p:spPr>
            <a:xfrm>
              <a:off x="6189485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5" name="Rectangle 304">
              <a:extLst>
                <a:ext uri="{FF2B5EF4-FFF2-40B4-BE49-F238E27FC236}">
                  <a16:creationId xmlns:a16="http://schemas.microsoft.com/office/drawing/2014/main" id="{06543C2E-8096-4E25-A888-EF385AFEF551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9678B878-B94A-474A-8FDD-8686BD9675F0}"/>
              </a:ext>
            </a:extLst>
          </p:cNvPr>
          <p:cNvCxnSpPr>
            <a:endCxn id="204" idx="3"/>
          </p:cNvCxnSpPr>
          <p:nvPr/>
        </p:nvCxnSpPr>
        <p:spPr>
          <a:xfrm flipV="1">
            <a:off x="6249601" y="4680522"/>
            <a:ext cx="0" cy="547554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E2B6FEC4-6F13-48B6-AEAC-DF445C302BB9}"/>
              </a:ext>
            </a:extLst>
          </p:cNvPr>
          <p:cNvCxnSpPr>
            <a:stCxn id="303" idx="1"/>
            <a:endCxn id="212" idx="3"/>
          </p:cNvCxnSpPr>
          <p:nvPr/>
        </p:nvCxnSpPr>
        <p:spPr>
          <a:xfrm flipV="1">
            <a:off x="7209067" y="4685139"/>
            <a:ext cx="0" cy="536962"/>
          </a:xfrm>
          <a:prstGeom prst="straightConnector1">
            <a:avLst/>
          </a:prstGeom>
          <a:ln>
            <a:solidFill>
              <a:srgbClr val="00B0F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F4E063E9-E1A7-4B53-B087-CBF4D2E0F9EC}"/>
              </a:ext>
            </a:extLst>
          </p:cNvPr>
          <p:cNvCxnSpPr>
            <a:stCxn id="172" idx="1"/>
            <a:endCxn id="168" idx="3"/>
          </p:cNvCxnSpPr>
          <p:nvPr/>
        </p:nvCxnSpPr>
        <p:spPr>
          <a:xfrm flipH="1">
            <a:off x="10426202" y="1413045"/>
            <a:ext cx="408642" cy="1780"/>
          </a:xfrm>
          <a:prstGeom prst="straightConnector1">
            <a:avLst/>
          </a:prstGeom>
          <a:ln>
            <a:solidFill>
              <a:srgbClr val="00B0F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0" name="Straight Arrow Connector 289">
            <a:extLst>
              <a:ext uri="{FF2B5EF4-FFF2-40B4-BE49-F238E27FC236}">
                <a16:creationId xmlns:a16="http://schemas.microsoft.com/office/drawing/2014/main" id="{ABA3B07C-0C6C-4938-9159-E341F71F1FCD}"/>
              </a:ext>
            </a:extLst>
          </p:cNvPr>
          <p:cNvCxnSpPr>
            <a:cxnSpLocks/>
            <a:stCxn id="248" idx="1"/>
            <a:endCxn id="252" idx="3"/>
          </p:cNvCxnSpPr>
          <p:nvPr/>
        </p:nvCxnSpPr>
        <p:spPr>
          <a:xfrm flipH="1">
            <a:off x="6096539" y="3340901"/>
            <a:ext cx="369228" cy="12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8" name="Group 317">
            <a:extLst>
              <a:ext uri="{FF2B5EF4-FFF2-40B4-BE49-F238E27FC236}">
                <a16:creationId xmlns:a16="http://schemas.microsoft.com/office/drawing/2014/main" id="{FC033569-9318-4816-9076-A61EFDF1C784}"/>
              </a:ext>
            </a:extLst>
          </p:cNvPr>
          <p:cNvGrpSpPr/>
          <p:nvPr/>
        </p:nvGrpSpPr>
        <p:grpSpPr>
          <a:xfrm>
            <a:off x="7412756" y="4156980"/>
            <a:ext cx="50607" cy="459965"/>
            <a:chOff x="6189484" y="1405883"/>
            <a:chExt cx="45720" cy="400549"/>
          </a:xfrm>
          <a:noFill/>
        </p:grpSpPr>
        <p:sp>
          <p:nvSpPr>
            <p:cNvPr id="319" name="Rectangle 318">
              <a:extLst>
                <a:ext uri="{FF2B5EF4-FFF2-40B4-BE49-F238E27FC236}">
                  <a16:creationId xmlns:a16="http://schemas.microsoft.com/office/drawing/2014/main" id="{86903F39-AFA1-4F88-988C-E0DEF7AECDBB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0" name="Rectangle 319">
              <a:extLst>
                <a:ext uri="{FF2B5EF4-FFF2-40B4-BE49-F238E27FC236}">
                  <a16:creationId xmlns:a16="http://schemas.microsoft.com/office/drawing/2014/main" id="{AC26E631-CCC4-4F0C-9B9D-A3743920FD9A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1" name="Rectangle 320">
              <a:extLst>
                <a:ext uri="{FF2B5EF4-FFF2-40B4-BE49-F238E27FC236}">
                  <a16:creationId xmlns:a16="http://schemas.microsoft.com/office/drawing/2014/main" id="{3D945FFB-2A2A-4798-9C1E-1BDF7A612978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22" name="Group 321">
            <a:extLst>
              <a:ext uri="{FF2B5EF4-FFF2-40B4-BE49-F238E27FC236}">
                <a16:creationId xmlns:a16="http://schemas.microsoft.com/office/drawing/2014/main" id="{EDBDEA69-6F94-4FD9-B8A4-D2FFBBFFD855}"/>
              </a:ext>
            </a:extLst>
          </p:cNvPr>
          <p:cNvGrpSpPr/>
          <p:nvPr/>
        </p:nvGrpSpPr>
        <p:grpSpPr>
          <a:xfrm>
            <a:off x="7847957" y="4157236"/>
            <a:ext cx="50607" cy="459965"/>
            <a:chOff x="6189484" y="1405883"/>
            <a:chExt cx="45720" cy="400549"/>
          </a:xfrm>
          <a:noFill/>
        </p:grpSpPr>
        <p:sp>
          <p:nvSpPr>
            <p:cNvPr id="323" name="Rectangle 322">
              <a:extLst>
                <a:ext uri="{FF2B5EF4-FFF2-40B4-BE49-F238E27FC236}">
                  <a16:creationId xmlns:a16="http://schemas.microsoft.com/office/drawing/2014/main" id="{28C61180-E62D-47F3-BF73-268FBE041609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4" name="Rectangle 323">
              <a:extLst>
                <a:ext uri="{FF2B5EF4-FFF2-40B4-BE49-F238E27FC236}">
                  <a16:creationId xmlns:a16="http://schemas.microsoft.com/office/drawing/2014/main" id="{DE7E8146-8860-4458-A17A-B6F1D3CE6A6E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5" name="Rectangle 324">
              <a:extLst>
                <a:ext uri="{FF2B5EF4-FFF2-40B4-BE49-F238E27FC236}">
                  <a16:creationId xmlns:a16="http://schemas.microsoft.com/office/drawing/2014/main" id="{71AC52D4-DEDF-4E04-801D-0ABF0C78CFFA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295" name="Straight Arrow Connector 294">
            <a:extLst>
              <a:ext uri="{FF2B5EF4-FFF2-40B4-BE49-F238E27FC236}">
                <a16:creationId xmlns:a16="http://schemas.microsoft.com/office/drawing/2014/main" id="{A1DC36CE-A0A6-4FE3-BFA4-0114A341779F}"/>
              </a:ext>
            </a:extLst>
          </p:cNvPr>
          <p:cNvCxnSpPr>
            <a:cxnSpLocks/>
            <a:stCxn id="319" idx="3"/>
            <a:endCxn id="323" idx="1"/>
          </p:cNvCxnSpPr>
          <p:nvPr/>
        </p:nvCxnSpPr>
        <p:spPr>
          <a:xfrm>
            <a:off x="7463363" y="4386955"/>
            <a:ext cx="384596" cy="256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9" name="Group 258">
            <a:extLst>
              <a:ext uri="{FF2B5EF4-FFF2-40B4-BE49-F238E27FC236}">
                <a16:creationId xmlns:a16="http://schemas.microsoft.com/office/drawing/2014/main" id="{4056CFBF-022C-4998-AEA9-DA1D1629BD83}"/>
              </a:ext>
            </a:extLst>
          </p:cNvPr>
          <p:cNvGrpSpPr/>
          <p:nvPr/>
        </p:nvGrpSpPr>
        <p:grpSpPr>
          <a:xfrm rot="5400000">
            <a:off x="10099890" y="1467037"/>
            <a:ext cx="52502" cy="443364"/>
            <a:chOff x="6189484" y="1405883"/>
            <a:chExt cx="45720" cy="400549"/>
          </a:xfrm>
          <a:noFill/>
        </p:grpSpPr>
        <p:sp>
          <p:nvSpPr>
            <p:cNvPr id="261" name="Rectangle 260">
              <a:extLst>
                <a:ext uri="{FF2B5EF4-FFF2-40B4-BE49-F238E27FC236}">
                  <a16:creationId xmlns:a16="http://schemas.microsoft.com/office/drawing/2014/main" id="{CA240793-A07C-4670-96BD-1D0AC9C7708F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3" name="Rectangle 262">
              <a:extLst>
                <a:ext uri="{FF2B5EF4-FFF2-40B4-BE49-F238E27FC236}">
                  <a16:creationId xmlns:a16="http://schemas.microsoft.com/office/drawing/2014/main" id="{D8A5AF27-F79D-4BDF-B9E3-1B11E13743AF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5" name="Rectangle 264">
              <a:extLst>
                <a:ext uri="{FF2B5EF4-FFF2-40B4-BE49-F238E27FC236}">
                  <a16:creationId xmlns:a16="http://schemas.microsoft.com/office/drawing/2014/main" id="{9480E872-5264-4EDE-BF26-4A4E95B79146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0FDF1B3B-6928-48EF-8C5D-F0563702F6C8}"/>
              </a:ext>
            </a:extLst>
          </p:cNvPr>
          <p:cNvCxnSpPr>
            <a:stCxn id="258" idx="3"/>
            <a:endCxn id="261" idx="3"/>
          </p:cNvCxnSpPr>
          <p:nvPr/>
        </p:nvCxnSpPr>
        <p:spPr>
          <a:xfrm flipV="1">
            <a:off x="8558430" y="1714970"/>
            <a:ext cx="1567718" cy="2805996"/>
          </a:xfrm>
          <a:prstGeom prst="bentConnector2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7" name="Group 266">
            <a:extLst>
              <a:ext uri="{FF2B5EF4-FFF2-40B4-BE49-F238E27FC236}">
                <a16:creationId xmlns:a16="http://schemas.microsoft.com/office/drawing/2014/main" id="{9DC2B320-C8D8-4A3E-91D5-811D68307892}"/>
              </a:ext>
            </a:extLst>
          </p:cNvPr>
          <p:cNvGrpSpPr/>
          <p:nvPr/>
        </p:nvGrpSpPr>
        <p:grpSpPr>
          <a:xfrm rot="5400000">
            <a:off x="7164224" y="2390152"/>
            <a:ext cx="52502" cy="443364"/>
            <a:chOff x="6189484" y="1405883"/>
            <a:chExt cx="45720" cy="400549"/>
          </a:xfrm>
          <a:noFill/>
        </p:grpSpPr>
        <p:sp>
          <p:nvSpPr>
            <p:cNvPr id="268" name="Rectangle 267">
              <a:extLst>
                <a:ext uri="{FF2B5EF4-FFF2-40B4-BE49-F238E27FC236}">
                  <a16:creationId xmlns:a16="http://schemas.microsoft.com/office/drawing/2014/main" id="{9F0926DB-336F-4EF8-AE5C-0BFC3B7FD3F1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0" name="Rectangle 269">
              <a:extLst>
                <a:ext uri="{FF2B5EF4-FFF2-40B4-BE49-F238E27FC236}">
                  <a16:creationId xmlns:a16="http://schemas.microsoft.com/office/drawing/2014/main" id="{7F681816-D646-4530-A58F-58D71C3ECB55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1" name="Rectangle 270">
              <a:extLst>
                <a:ext uri="{FF2B5EF4-FFF2-40B4-BE49-F238E27FC236}">
                  <a16:creationId xmlns:a16="http://schemas.microsoft.com/office/drawing/2014/main" id="{0D3F7927-5F1A-47BC-9E22-D6FEA678E481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8FAEE921-9C5D-4E5D-856E-0892E27CC633}"/>
              </a:ext>
            </a:extLst>
          </p:cNvPr>
          <p:cNvCxnSpPr>
            <a:stCxn id="268" idx="3"/>
            <a:endCxn id="229" idx="1"/>
          </p:cNvCxnSpPr>
          <p:nvPr/>
        </p:nvCxnSpPr>
        <p:spPr>
          <a:xfrm rot="16200000" flipH="1">
            <a:off x="7148244" y="2680322"/>
            <a:ext cx="549405" cy="46492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63653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Rectangle 78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4" name="Picture 10" descr="CERN Data Centre passes the 200-petabyte milestone">
            <a:extLst>
              <a:ext uri="{FF2B5EF4-FFF2-40B4-BE49-F238E27FC236}">
                <a16:creationId xmlns:a16="http://schemas.microsoft.com/office/drawing/2014/main" id="{70CA9389-5FF4-43A8-BA0C-3811BD1126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52" b="12578"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C0A17D6-3C60-4504-9CD7-8E3517F49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en-GB" sz="6000" dirty="0">
                <a:solidFill>
                  <a:srgbClr val="FFFFFF"/>
                </a:solidFill>
                <a:latin typeface="Helvetica LT Pro ExtraComp" panose="020B0508030502060204" pitchFamily="34" charset="0"/>
              </a:rPr>
              <a:t>VOLUME</a:t>
            </a:r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D7155A-A95A-49B5-9D96-5D6923846F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</a:rPr>
              <a:t>The CERN Data Centre passed a major milestone on 29 June 2017 with more than 200 petabytes of data now archived on tape.</a:t>
            </a:r>
          </a:p>
          <a:p>
            <a:pPr marL="0" indent="0">
              <a:buNone/>
            </a:pPr>
            <a:endParaRPr lang="en-US" sz="2000" dirty="0">
              <a:solidFill>
                <a:srgbClr val="FFFFFF"/>
              </a:solidFill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</a:rPr>
              <a:t>Particles collide in the Large Hadron Collider (LHC) detectors approximately 1 billion times per second, generating about one petabyte of collision data per second.</a:t>
            </a:r>
          </a:p>
          <a:p>
            <a:pPr marL="0" indent="0">
              <a:buNone/>
            </a:pPr>
            <a:endParaRPr lang="en-US" sz="2000" dirty="0">
              <a:solidFill>
                <a:srgbClr val="FFFFFF"/>
              </a:solidFill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</a:rPr>
              <a:t>Even after the drastic data reduction performed by the experiments, the CERN DC processes on average one petabyte of data per day.</a:t>
            </a:r>
            <a:endParaRPr lang="en-GB" sz="2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49327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770" name="Picture 2" descr="Image result for space blue">
            <a:extLst>
              <a:ext uri="{FF2B5EF4-FFF2-40B4-BE49-F238E27FC236}">
                <a16:creationId xmlns:a16="http://schemas.microsoft.com/office/drawing/2014/main" id="{C5D71F20-0DDC-46DD-9965-110171DDDC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EF40F2-1824-49B0-A2AC-8727CF365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396" y="1065862"/>
            <a:ext cx="3616969" cy="4726276"/>
          </a:xfrm>
        </p:spPr>
        <p:txBody>
          <a:bodyPr>
            <a:normAutofit/>
          </a:bodyPr>
          <a:lstStyle/>
          <a:p>
            <a:pPr algn="r"/>
            <a:r>
              <a:rPr lang="en-GB" sz="6000" dirty="0">
                <a:solidFill>
                  <a:srgbClr val="FFFFFF"/>
                </a:solidFill>
                <a:latin typeface="Helvetica LT Pro ExtraComp" panose="020B0508030502060204" pitchFamily="34" charset="0"/>
              </a:rPr>
              <a:t>DATA PLATFORM</a:t>
            </a:r>
            <a:endParaRPr lang="en-GB" sz="4000" dirty="0">
              <a:solidFill>
                <a:srgbClr val="FFFFFF"/>
              </a:solidFill>
              <a:latin typeface="Helvetica LT Pro ExtraComp" panose="020B0508030502060204" pitchFamily="34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Graphic 7">
            <a:extLst>
              <a:ext uri="{FF2B5EF4-FFF2-40B4-BE49-F238E27FC236}">
                <a16:creationId xmlns:a16="http://schemas.microsoft.com/office/drawing/2014/main" id="{4A8ACC91-E38B-4127-8636-7E71CDEE028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01710" y="2194837"/>
            <a:ext cx="345390" cy="356857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7563A912-CB91-44BA-AEB0-49FD897C749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81551" y="3120849"/>
            <a:ext cx="439027" cy="442661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4EE0DFFF-2E25-4D6C-88D3-05D8B2D3581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656318" y="3167353"/>
            <a:ext cx="345392" cy="356719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3E3A52B5-0C04-4901-A219-8300D6E64CBE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035740" y="1213144"/>
            <a:ext cx="446563" cy="401739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A3D50C86-CE76-423A-8D6D-C919E9DA3528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039969" y="1248848"/>
            <a:ext cx="345393" cy="33033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7411D075-4E3E-40BC-9DAB-1E2ADB89E6C5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942733" y="4182624"/>
            <a:ext cx="541810" cy="415005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BA9A7B53-7149-4170-BB6F-5FF8B3F634E6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039969" y="2184837"/>
            <a:ext cx="345472" cy="369658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3E8B351D-05BE-4979-9744-65820CC8090D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039968" y="4222085"/>
            <a:ext cx="345393" cy="365462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CDB99931-607D-4BEA-A63D-86566FFE8C7B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6086324" y="4201248"/>
            <a:ext cx="345394" cy="377759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4EF53431-5465-4C3A-9FB1-19A88856BF02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9514974" y="3185116"/>
            <a:ext cx="424970" cy="378394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2C6A51C1-5404-41CC-9625-403A12A987B9}"/>
              </a:ext>
            </a:extLst>
          </p:cNvPr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6020578" y="2184329"/>
            <a:ext cx="458825" cy="367074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E1578AA0-15A2-4F2A-8150-9EB36021C472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7742412" y="3113576"/>
            <a:ext cx="400642" cy="457208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id="{8DE05CAB-C53B-46DD-B1FC-F9E323491A71}"/>
              </a:ext>
            </a:extLst>
          </p:cNvPr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6587271" y="3180983"/>
            <a:ext cx="243135" cy="330330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id="{5B942A01-FFEF-48DA-AE2C-4617911DE4F9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5155380" y="1199239"/>
            <a:ext cx="400642" cy="415644"/>
          </a:xfrm>
          <a:prstGeom prst="rect">
            <a:avLst/>
          </a:prstGeom>
        </p:spPr>
      </p:pic>
      <p:grpSp>
        <p:nvGrpSpPr>
          <p:cNvPr id="32788" name="Group 32787">
            <a:extLst>
              <a:ext uri="{FF2B5EF4-FFF2-40B4-BE49-F238E27FC236}">
                <a16:creationId xmlns:a16="http://schemas.microsoft.com/office/drawing/2014/main" id="{5B22BE7F-EC50-435F-B9CF-0B1E12FB0BA9}"/>
              </a:ext>
            </a:extLst>
          </p:cNvPr>
          <p:cNvGrpSpPr/>
          <p:nvPr/>
        </p:nvGrpSpPr>
        <p:grpSpPr>
          <a:xfrm>
            <a:off x="10911311" y="1247641"/>
            <a:ext cx="267437" cy="334365"/>
            <a:chOff x="7634767" y="-420035"/>
            <a:chExt cx="271438" cy="327118"/>
          </a:xfrm>
        </p:grpSpPr>
        <p:sp>
          <p:nvSpPr>
            <p:cNvPr id="32785" name="Freeform: Shape 32784">
              <a:extLst>
                <a:ext uri="{FF2B5EF4-FFF2-40B4-BE49-F238E27FC236}">
                  <a16:creationId xmlns:a16="http://schemas.microsoft.com/office/drawing/2014/main" id="{44DB5BF7-FB98-4B47-B928-08F4A2DC0A11}"/>
                </a:ext>
              </a:extLst>
            </p:cNvPr>
            <p:cNvSpPr/>
            <p:nvPr/>
          </p:nvSpPr>
          <p:spPr>
            <a:xfrm>
              <a:off x="7634767" y="-420035"/>
              <a:ext cx="271438" cy="327118"/>
            </a:xfrm>
            <a:custGeom>
              <a:avLst/>
              <a:gdLst>
                <a:gd name="connsiteX0" fmla="*/ 0 w 271438"/>
                <a:gd name="connsiteY0" fmla="*/ 0 h 327118"/>
                <a:gd name="connsiteX1" fmla="*/ 0 w 271438"/>
                <a:gd name="connsiteY1" fmla="*/ 334078 h 327118"/>
                <a:gd name="connsiteX2" fmla="*/ 267587 w 271438"/>
                <a:gd name="connsiteY2" fmla="*/ 334078 h 327118"/>
                <a:gd name="connsiteX3" fmla="*/ 272722 w 271438"/>
                <a:gd name="connsiteY3" fmla="*/ 334078 h 327118"/>
                <a:gd name="connsiteX4" fmla="*/ 272722 w 271438"/>
                <a:gd name="connsiteY4" fmla="*/ 326780 h 327118"/>
                <a:gd name="connsiteX5" fmla="*/ 272722 w 271438"/>
                <a:gd name="connsiteY5" fmla="*/ 0 h 327118"/>
                <a:gd name="connsiteX6" fmla="*/ 0 w 271438"/>
                <a:gd name="connsiteY6" fmla="*/ 0 h 327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1438" h="327118">
                  <a:moveTo>
                    <a:pt x="0" y="0"/>
                  </a:moveTo>
                  <a:lnTo>
                    <a:pt x="0" y="334078"/>
                  </a:lnTo>
                  <a:lnTo>
                    <a:pt x="267587" y="334078"/>
                  </a:lnTo>
                  <a:lnTo>
                    <a:pt x="272722" y="334078"/>
                  </a:lnTo>
                  <a:lnTo>
                    <a:pt x="272722" y="326780"/>
                  </a:lnTo>
                  <a:lnTo>
                    <a:pt x="2727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69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2786" name="Freeform: Shape 32785">
              <a:extLst>
                <a:ext uri="{FF2B5EF4-FFF2-40B4-BE49-F238E27FC236}">
                  <a16:creationId xmlns:a16="http://schemas.microsoft.com/office/drawing/2014/main" id="{B1DFFDC2-9F2D-4359-BB3E-3A598AD96B6D}"/>
                </a:ext>
              </a:extLst>
            </p:cNvPr>
            <p:cNvSpPr/>
            <p:nvPr/>
          </p:nvSpPr>
          <p:spPr>
            <a:xfrm>
              <a:off x="7660971" y="-234976"/>
              <a:ext cx="222718" cy="118319"/>
            </a:xfrm>
            <a:custGeom>
              <a:avLst/>
              <a:gdLst>
                <a:gd name="connsiteX0" fmla="*/ 165702 w 222718"/>
                <a:gd name="connsiteY0" fmla="*/ 3874 h 118319"/>
                <a:gd name="connsiteX1" fmla="*/ 141376 w 222718"/>
                <a:gd name="connsiteY1" fmla="*/ 1983 h 118319"/>
                <a:gd name="connsiteX2" fmla="*/ 111374 w 222718"/>
                <a:gd name="connsiteY2" fmla="*/ 8199 h 118319"/>
                <a:gd name="connsiteX3" fmla="*/ 85696 w 222718"/>
                <a:gd name="connsiteY3" fmla="*/ 3334 h 118319"/>
                <a:gd name="connsiteX4" fmla="*/ 61640 w 222718"/>
                <a:gd name="connsiteY4" fmla="*/ 3874 h 118319"/>
                <a:gd name="connsiteX5" fmla="*/ 1907 w 222718"/>
                <a:gd name="connsiteY5" fmla="*/ 50364 h 118319"/>
                <a:gd name="connsiteX6" fmla="*/ 15 w 222718"/>
                <a:gd name="connsiteY6" fmla="*/ 111720 h 118319"/>
                <a:gd name="connsiteX7" fmla="*/ 7583 w 222718"/>
                <a:gd name="connsiteY7" fmla="*/ 119288 h 118319"/>
                <a:gd name="connsiteX8" fmla="*/ 217598 w 222718"/>
                <a:gd name="connsiteY8" fmla="*/ 118748 h 118319"/>
                <a:gd name="connsiteX9" fmla="*/ 224895 w 222718"/>
                <a:gd name="connsiteY9" fmla="*/ 111179 h 118319"/>
                <a:gd name="connsiteX10" fmla="*/ 224084 w 222718"/>
                <a:gd name="connsiteY10" fmla="*/ 50094 h 118319"/>
                <a:gd name="connsiteX11" fmla="*/ 165702 w 222718"/>
                <a:gd name="connsiteY11" fmla="*/ 3874 h 118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2718" h="118319">
                  <a:moveTo>
                    <a:pt x="165702" y="3874"/>
                  </a:moveTo>
                  <a:cubicBezTo>
                    <a:pt x="158404" y="-451"/>
                    <a:pt x="149215" y="-1261"/>
                    <a:pt x="141376" y="1983"/>
                  </a:cubicBezTo>
                  <a:cubicBezTo>
                    <a:pt x="131916" y="6037"/>
                    <a:pt x="120293" y="8199"/>
                    <a:pt x="111374" y="8199"/>
                  </a:cubicBezTo>
                  <a:cubicBezTo>
                    <a:pt x="103535" y="8199"/>
                    <a:pt x="94346" y="6577"/>
                    <a:pt x="85696" y="3334"/>
                  </a:cubicBezTo>
                  <a:cubicBezTo>
                    <a:pt x="77858" y="90"/>
                    <a:pt x="68939" y="90"/>
                    <a:pt x="61640" y="3874"/>
                  </a:cubicBezTo>
                  <a:cubicBezTo>
                    <a:pt x="34612" y="19281"/>
                    <a:pt x="1907" y="42256"/>
                    <a:pt x="1907" y="50364"/>
                  </a:cubicBezTo>
                  <a:cubicBezTo>
                    <a:pt x="1907" y="60635"/>
                    <a:pt x="555" y="96043"/>
                    <a:pt x="15" y="111720"/>
                  </a:cubicBezTo>
                  <a:cubicBezTo>
                    <a:pt x="-256" y="116044"/>
                    <a:pt x="3258" y="119559"/>
                    <a:pt x="7583" y="119288"/>
                  </a:cubicBezTo>
                  <a:lnTo>
                    <a:pt x="217598" y="118748"/>
                  </a:lnTo>
                  <a:cubicBezTo>
                    <a:pt x="221652" y="118748"/>
                    <a:pt x="225166" y="115504"/>
                    <a:pt x="224895" y="111179"/>
                  </a:cubicBezTo>
                  <a:cubicBezTo>
                    <a:pt x="224625" y="94151"/>
                    <a:pt x="224084" y="53878"/>
                    <a:pt x="224084" y="50094"/>
                  </a:cubicBezTo>
                  <a:cubicBezTo>
                    <a:pt x="223544" y="41174"/>
                    <a:pt x="191649" y="19011"/>
                    <a:pt x="165702" y="3874"/>
                  </a:cubicBezTo>
                  <a:close/>
                </a:path>
              </a:pathLst>
            </a:custGeom>
            <a:solidFill>
              <a:schemeClr val="bg1"/>
            </a:solidFill>
            <a:ln w="69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2787" name="Freeform: Shape 32786">
              <a:extLst>
                <a:ext uri="{FF2B5EF4-FFF2-40B4-BE49-F238E27FC236}">
                  <a16:creationId xmlns:a16="http://schemas.microsoft.com/office/drawing/2014/main" id="{636A925D-F720-4A9A-8F43-9871F1ED1084}"/>
                </a:ext>
              </a:extLst>
            </p:cNvPr>
            <p:cNvSpPr/>
            <p:nvPr/>
          </p:nvSpPr>
          <p:spPr>
            <a:xfrm>
              <a:off x="7713422" y="-365706"/>
              <a:ext cx="118319" cy="118319"/>
            </a:xfrm>
            <a:custGeom>
              <a:avLst/>
              <a:gdLst>
                <a:gd name="connsiteX0" fmla="*/ 59193 w 118319"/>
                <a:gd name="connsiteY0" fmla="*/ 118387 h 118319"/>
                <a:gd name="connsiteX1" fmla="*/ 118387 w 118319"/>
                <a:gd name="connsiteY1" fmla="*/ 59193 h 118319"/>
                <a:gd name="connsiteX2" fmla="*/ 59193 w 118319"/>
                <a:gd name="connsiteY2" fmla="*/ 0 h 118319"/>
                <a:gd name="connsiteX3" fmla="*/ 0 w 118319"/>
                <a:gd name="connsiteY3" fmla="*/ 59193 h 118319"/>
                <a:gd name="connsiteX4" fmla="*/ 59193 w 118319"/>
                <a:gd name="connsiteY4" fmla="*/ 118387 h 118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8319" h="118319">
                  <a:moveTo>
                    <a:pt x="59193" y="118387"/>
                  </a:moveTo>
                  <a:cubicBezTo>
                    <a:pt x="91898" y="118387"/>
                    <a:pt x="118387" y="91899"/>
                    <a:pt x="118387" y="59193"/>
                  </a:cubicBezTo>
                  <a:cubicBezTo>
                    <a:pt x="118387" y="26488"/>
                    <a:pt x="91898" y="0"/>
                    <a:pt x="59193" y="0"/>
                  </a:cubicBezTo>
                  <a:cubicBezTo>
                    <a:pt x="26488" y="0"/>
                    <a:pt x="0" y="26488"/>
                    <a:pt x="0" y="59193"/>
                  </a:cubicBezTo>
                  <a:cubicBezTo>
                    <a:pt x="0" y="91899"/>
                    <a:pt x="26488" y="118387"/>
                    <a:pt x="59193" y="118387"/>
                  </a:cubicBezTo>
                  <a:close/>
                </a:path>
              </a:pathLst>
            </a:custGeom>
            <a:solidFill>
              <a:schemeClr val="bg1"/>
            </a:solidFill>
            <a:ln w="69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pic>
        <p:nvPicPr>
          <p:cNvPr id="61" name="Graphic 60">
            <a:extLst>
              <a:ext uri="{FF2B5EF4-FFF2-40B4-BE49-F238E27FC236}">
                <a16:creationId xmlns:a16="http://schemas.microsoft.com/office/drawing/2014/main" id="{1B55B71B-A98F-4B08-9B60-5D427DFAF38C}"/>
              </a:ext>
            </a:extLst>
          </p:cNvPr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7946008" y="2184328"/>
            <a:ext cx="458825" cy="367074"/>
          </a:xfrm>
          <a:prstGeom prst="rect">
            <a:avLst/>
          </a:prstGeom>
        </p:spPr>
      </p:pic>
      <p:grpSp>
        <p:nvGrpSpPr>
          <p:cNvPr id="62" name="Group 61">
            <a:extLst>
              <a:ext uri="{FF2B5EF4-FFF2-40B4-BE49-F238E27FC236}">
                <a16:creationId xmlns:a16="http://schemas.microsoft.com/office/drawing/2014/main" id="{C4C691B3-E5B1-4FBF-9BBD-1CB14556D538}"/>
              </a:ext>
            </a:extLst>
          </p:cNvPr>
          <p:cNvGrpSpPr/>
          <p:nvPr/>
        </p:nvGrpSpPr>
        <p:grpSpPr>
          <a:xfrm>
            <a:off x="7078945" y="5342929"/>
            <a:ext cx="267437" cy="334365"/>
            <a:chOff x="7634767" y="-420035"/>
            <a:chExt cx="271438" cy="327118"/>
          </a:xfrm>
        </p:grpSpPr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A3933B2F-C1C7-482E-A6AC-6A9B92459560}"/>
                </a:ext>
              </a:extLst>
            </p:cNvPr>
            <p:cNvSpPr/>
            <p:nvPr/>
          </p:nvSpPr>
          <p:spPr>
            <a:xfrm>
              <a:off x="7634767" y="-420035"/>
              <a:ext cx="271438" cy="327118"/>
            </a:xfrm>
            <a:custGeom>
              <a:avLst/>
              <a:gdLst>
                <a:gd name="connsiteX0" fmla="*/ 0 w 271438"/>
                <a:gd name="connsiteY0" fmla="*/ 0 h 327118"/>
                <a:gd name="connsiteX1" fmla="*/ 0 w 271438"/>
                <a:gd name="connsiteY1" fmla="*/ 334078 h 327118"/>
                <a:gd name="connsiteX2" fmla="*/ 267587 w 271438"/>
                <a:gd name="connsiteY2" fmla="*/ 334078 h 327118"/>
                <a:gd name="connsiteX3" fmla="*/ 272722 w 271438"/>
                <a:gd name="connsiteY3" fmla="*/ 334078 h 327118"/>
                <a:gd name="connsiteX4" fmla="*/ 272722 w 271438"/>
                <a:gd name="connsiteY4" fmla="*/ 326780 h 327118"/>
                <a:gd name="connsiteX5" fmla="*/ 272722 w 271438"/>
                <a:gd name="connsiteY5" fmla="*/ 0 h 327118"/>
                <a:gd name="connsiteX6" fmla="*/ 0 w 271438"/>
                <a:gd name="connsiteY6" fmla="*/ 0 h 327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1438" h="327118">
                  <a:moveTo>
                    <a:pt x="0" y="0"/>
                  </a:moveTo>
                  <a:lnTo>
                    <a:pt x="0" y="334078"/>
                  </a:lnTo>
                  <a:lnTo>
                    <a:pt x="267587" y="334078"/>
                  </a:lnTo>
                  <a:lnTo>
                    <a:pt x="272722" y="334078"/>
                  </a:lnTo>
                  <a:lnTo>
                    <a:pt x="272722" y="326780"/>
                  </a:lnTo>
                  <a:lnTo>
                    <a:pt x="2727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69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4F753D9B-A5F9-424B-9637-4F4A4B362725}"/>
                </a:ext>
              </a:extLst>
            </p:cNvPr>
            <p:cNvSpPr/>
            <p:nvPr/>
          </p:nvSpPr>
          <p:spPr>
            <a:xfrm>
              <a:off x="7660971" y="-234976"/>
              <a:ext cx="222718" cy="118319"/>
            </a:xfrm>
            <a:custGeom>
              <a:avLst/>
              <a:gdLst>
                <a:gd name="connsiteX0" fmla="*/ 165702 w 222718"/>
                <a:gd name="connsiteY0" fmla="*/ 3874 h 118319"/>
                <a:gd name="connsiteX1" fmla="*/ 141376 w 222718"/>
                <a:gd name="connsiteY1" fmla="*/ 1983 h 118319"/>
                <a:gd name="connsiteX2" fmla="*/ 111374 w 222718"/>
                <a:gd name="connsiteY2" fmla="*/ 8199 h 118319"/>
                <a:gd name="connsiteX3" fmla="*/ 85696 w 222718"/>
                <a:gd name="connsiteY3" fmla="*/ 3334 h 118319"/>
                <a:gd name="connsiteX4" fmla="*/ 61640 w 222718"/>
                <a:gd name="connsiteY4" fmla="*/ 3874 h 118319"/>
                <a:gd name="connsiteX5" fmla="*/ 1907 w 222718"/>
                <a:gd name="connsiteY5" fmla="*/ 50364 h 118319"/>
                <a:gd name="connsiteX6" fmla="*/ 15 w 222718"/>
                <a:gd name="connsiteY6" fmla="*/ 111720 h 118319"/>
                <a:gd name="connsiteX7" fmla="*/ 7583 w 222718"/>
                <a:gd name="connsiteY7" fmla="*/ 119288 h 118319"/>
                <a:gd name="connsiteX8" fmla="*/ 217598 w 222718"/>
                <a:gd name="connsiteY8" fmla="*/ 118748 h 118319"/>
                <a:gd name="connsiteX9" fmla="*/ 224895 w 222718"/>
                <a:gd name="connsiteY9" fmla="*/ 111179 h 118319"/>
                <a:gd name="connsiteX10" fmla="*/ 224084 w 222718"/>
                <a:gd name="connsiteY10" fmla="*/ 50094 h 118319"/>
                <a:gd name="connsiteX11" fmla="*/ 165702 w 222718"/>
                <a:gd name="connsiteY11" fmla="*/ 3874 h 118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2718" h="118319">
                  <a:moveTo>
                    <a:pt x="165702" y="3874"/>
                  </a:moveTo>
                  <a:cubicBezTo>
                    <a:pt x="158404" y="-451"/>
                    <a:pt x="149215" y="-1261"/>
                    <a:pt x="141376" y="1983"/>
                  </a:cubicBezTo>
                  <a:cubicBezTo>
                    <a:pt x="131916" y="6037"/>
                    <a:pt x="120293" y="8199"/>
                    <a:pt x="111374" y="8199"/>
                  </a:cubicBezTo>
                  <a:cubicBezTo>
                    <a:pt x="103535" y="8199"/>
                    <a:pt x="94346" y="6577"/>
                    <a:pt x="85696" y="3334"/>
                  </a:cubicBezTo>
                  <a:cubicBezTo>
                    <a:pt x="77858" y="90"/>
                    <a:pt x="68939" y="90"/>
                    <a:pt x="61640" y="3874"/>
                  </a:cubicBezTo>
                  <a:cubicBezTo>
                    <a:pt x="34612" y="19281"/>
                    <a:pt x="1907" y="42256"/>
                    <a:pt x="1907" y="50364"/>
                  </a:cubicBezTo>
                  <a:cubicBezTo>
                    <a:pt x="1907" y="60635"/>
                    <a:pt x="555" y="96043"/>
                    <a:pt x="15" y="111720"/>
                  </a:cubicBezTo>
                  <a:cubicBezTo>
                    <a:pt x="-256" y="116044"/>
                    <a:pt x="3258" y="119559"/>
                    <a:pt x="7583" y="119288"/>
                  </a:cubicBezTo>
                  <a:lnTo>
                    <a:pt x="217598" y="118748"/>
                  </a:lnTo>
                  <a:cubicBezTo>
                    <a:pt x="221652" y="118748"/>
                    <a:pt x="225166" y="115504"/>
                    <a:pt x="224895" y="111179"/>
                  </a:cubicBezTo>
                  <a:cubicBezTo>
                    <a:pt x="224625" y="94151"/>
                    <a:pt x="224084" y="53878"/>
                    <a:pt x="224084" y="50094"/>
                  </a:cubicBezTo>
                  <a:cubicBezTo>
                    <a:pt x="223544" y="41174"/>
                    <a:pt x="191649" y="19011"/>
                    <a:pt x="165702" y="3874"/>
                  </a:cubicBezTo>
                  <a:close/>
                </a:path>
              </a:pathLst>
            </a:custGeom>
            <a:solidFill>
              <a:schemeClr val="bg1"/>
            </a:solidFill>
            <a:ln w="69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07448B7A-6142-45F2-A1DC-001277FFD735}"/>
                </a:ext>
              </a:extLst>
            </p:cNvPr>
            <p:cNvSpPr/>
            <p:nvPr/>
          </p:nvSpPr>
          <p:spPr>
            <a:xfrm>
              <a:off x="7713422" y="-365706"/>
              <a:ext cx="118319" cy="118319"/>
            </a:xfrm>
            <a:custGeom>
              <a:avLst/>
              <a:gdLst>
                <a:gd name="connsiteX0" fmla="*/ 59193 w 118319"/>
                <a:gd name="connsiteY0" fmla="*/ 118387 h 118319"/>
                <a:gd name="connsiteX1" fmla="*/ 118387 w 118319"/>
                <a:gd name="connsiteY1" fmla="*/ 59193 h 118319"/>
                <a:gd name="connsiteX2" fmla="*/ 59193 w 118319"/>
                <a:gd name="connsiteY2" fmla="*/ 0 h 118319"/>
                <a:gd name="connsiteX3" fmla="*/ 0 w 118319"/>
                <a:gd name="connsiteY3" fmla="*/ 59193 h 118319"/>
                <a:gd name="connsiteX4" fmla="*/ 59193 w 118319"/>
                <a:gd name="connsiteY4" fmla="*/ 118387 h 118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8319" h="118319">
                  <a:moveTo>
                    <a:pt x="59193" y="118387"/>
                  </a:moveTo>
                  <a:cubicBezTo>
                    <a:pt x="91898" y="118387"/>
                    <a:pt x="118387" y="91899"/>
                    <a:pt x="118387" y="59193"/>
                  </a:cubicBezTo>
                  <a:cubicBezTo>
                    <a:pt x="118387" y="26488"/>
                    <a:pt x="91898" y="0"/>
                    <a:pt x="59193" y="0"/>
                  </a:cubicBezTo>
                  <a:cubicBezTo>
                    <a:pt x="26488" y="0"/>
                    <a:pt x="0" y="26488"/>
                    <a:pt x="0" y="59193"/>
                  </a:cubicBezTo>
                  <a:cubicBezTo>
                    <a:pt x="0" y="91899"/>
                    <a:pt x="26488" y="118387"/>
                    <a:pt x="59193" y="118387"/>
                  </a:cubicBezTo>
                  <a:close/>
                </a:path>
              </a:pathLst>
            </a:custGeom>
            <a:solidFill>
              <a:schemeClr val="bg1"/>
            </a:solidFill>
            <a:ln w="69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AE19CEE9-4C18-4394-AF6D-D170D3CD6D63}"/>
              </a:ext>
            </a:extLst>
          </p:cNvPr>
          <p:cNvGrpSpPr/>
          <p:nvPr/>
        </p:nvGrpSpPr>
        <p:grpSpPr>
          <a:xfrm>
            <a:off x="6125302" y="5340528"/>
            <a:ext cx="267437" cy="334365"/>
            <a:chOff x="7634767" y="-420035"/>
            <a:chExt cx="271438" cy="327118"/>
          </a:xfrm>
        </p:grpSpPr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6BE537FD-9862-4E08-A7A4-E88F1334E030}"/>
                </a:ext>
              </a:extLst>
            </p:cNvPr>
            <p:cNvSpPr/>
            <p:nvPr/>
          </p:nvSpPr>
          <p:spPr>
            <a:xfrm>
              <a:off x="7634767" y="-420035"/>
              <a:ext cx="271438" cy="327118"/>
            </a:xfrm>
            <a:custGeom>
              <a:avLst/>
              <a:gdLst>
                <a:gd name="connsiteX0" fmla="*/ 0 w 271438"/>
                <a:gd name="connsiteY0" fmla="*/ 0 h 327118"/>
                <a:gd name="connsiteX1" fmla="*/ 0 w 271438"/>
                <a:gd name="connsiteY1" fmla="*/ 334078 h 327118"/>
                <a:gd name="connsiteX2" fmla="*/ 267587 w 271438"/>
                <a:gd name="connsiteY2" fmla="*/ 334078 h 327118"/>
                <a:gd name="connsiteX3" fmla="*/ 272722 w 271438"/>
                <a:gd name="connsiteY3" fmla="*/ 334078 h 327118"/>
                <a:gd name="connsiteX4" fmla="*/ 272722 w 271438"/>
                <a:gd name="connsiteY4" fmla="*/ 326780 h 327118"/>
                <a:gd name="connsiteX5" fmla="*/ 272722 w 271438"/>
                <a:gd name="connsiteY5" fmla="*/ 0 h 327118"/>
                <a:gd name="connsiteX6" fmla="*/ 0 w 271438"/>
                <a:gd name="connsiteY6" fmla="*/ 0 h 327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1438" h="327118">
                  <a:moveTo>
                    <a:pt x="0" y="0"/>
                  </a:moveTo>
                  <a:lnTo>
                    <a:pt x="0" y="334078"/>
                  </a:lnTo>
                  <a:lnTo>
                    <a:pt x="267587" y="334078"/>
                  </a:lnTo>
                  <a:lnTo>
                    <a:pt x="272722" y="334078"/>
                  </a:lnTo>
                  <a:lnTo>
                    <a:pt x="272722" y="326780"/>
                  </a:lnTo>
                  <a:lnTo>
                    <a:pt x="2727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B0F0"/>
            </a:solidFill>
            <a:ln w="69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481EF8B9-CCBC-438C-A263-AE264740D60E}"/>
                </a:ext>
              </a:extLst>
            </p:cNvPr>
            <p:cNvSpPr/>
            <p:nvPr/>
          </p:nvSpPr>
          <p:spPr>
            <a:xfrm>
              <a:off x="7660971" y="-234976"/>
              <a:ext cx="222718" cy="118319"/>
            </a:xfrm>
            <a:custGeom>
              <a:avLst/>
              <a:gdLst>
                <a:gd name="connsiteX0" fmla="*/ 165702 w 222718"/>
                <a:gd name="connsiteY0" fmla="*/ 3874 h 118319"/>
                <a:gd name="connsiteX1" fmla="*/ 141376 w 222718"/>
                <a:gd name="connsiteY1" fmla="*/ 1983 h 118319"/>
                <a:gd name="connsiteX2" fmla="*/ 111374 w 222718"/>
                <a:gd name="connsiteY2" fmla="*/ 8199 h 118319"/>
                <a:gd name="connsiteX3" fmla="*/ 85696 w 222718"/>
                <a:gd name="connsiteY3" fmla="*/ 3334 h 118319"/>
                <a:gd name="connsiteX4" fmla="*/ 61640 w 222718"/>
                <a:gd name="connsiteY4" fmla="*/ 3874 h 118319"/>
                <a:gd name="connsiteX5" fmla="*/ 1907 w 222718"/>
                <a:gd name="connsiteY5" fmla="*/ 50364 h 118319"/>
                <a:gd name="connsiteX6" fmla="*/ 15 w 222718"/>
                <a:gd name="connsiteY6" fmla="*/ 111720 h 118319"/>
                <a:gd name="connsiteX7" fmla="*/ 7583 w 222718"/>
                <a:gd name="connsiteY7" fmla="*/ 119288 h 118319"/>
                <a:gd name="connsiteX8" fmla="*/ 217598 w 222718"/>
                <a:gd name="connsiteY8" fmla="*/ 118748 h 118319"/>
                <a:gd name="connsiteX9" fmla="*/ 224895 w 222718"/>
                <a:gd name="connsiteY9" fmla="*/ 111179 h 118319"/>
                <a:gd name="connsiteX10" fmla="*/ 224084 w 222718"/>
                <a:gd name="connsiteY10" fmla="*/ 50094 h 118319"/>
                <a:gd name="connsiteX11" fmla="*/ 165702 w 222718"/>
                <a:gd name="connsiteY11" fmla="*/ 3874 h 118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2718" h="118319">
                  <a:moveTo>
                    <a:pt x="165702" y="3874"/>
                  </a:moveTo>
                  <a:cubicBezTo>
                    <a:pt x="158404" y="-451"/>
                    <a:pt x="149215" y="-1261"/>
                    <a:pt x="141376" y="1983"/>
                  </a:cubicBezTo>
                  <a:cubicBezTo>
                    <a:pt x="131916" y="6037"/>
                    <a:pt x="120293" y="8199"/>
                    <a:pt x="111374" y="8199"/>
                  </a:cubicBezTo>
                  <a:cubicBezTo>
                    <a:pt x="103535" y="8199"/>
                    <a:pt x="94346" y="6577"/>
                    <a:pt x="85696" y="3334"/>
                  </a:cubicBezTo>
                  <a:cubicBezTo>
                    <a:pt x="77858" y="90"/>
                    <a:pt x="68939" y="90"/>
                    <a:pt x="61640" y="3874"/>
                  </a:cubicBezTo>
                  <a:cubicBezTo>
                    <a:pt x="34612" y="19281"/>
                    <a:pt x="1907" y="42256"/>
                    <a:pt x="1907" y="50364"/>
                  </a:cubicBezTo>
                  <a:cubicBezTo>
                    <a:pt x="1907" y="60635"/>
                    <a:pt x="555" y="96043"/>
                    <a:pt x="15" y="111720"/>
                  </a:cubicBezTo>
                  <a:cubicBezTo>
                    <a:pt x="-256" y="116044"/>
                    <a:pt x="3258" y="119559"/>
                    <a:pt x="7583" y="119288"/>
                  </a:cubicBezTo>
                  <a:lnTo>
                    <a:pt x="217598" y="118748"/>
                  </a:lnTo>
                  <a:cubicBezTo>
                    <a:pt x="221652" y="118748"/>
                    <a:pt x="225166" y="115504"/>
                    <a:pt x="224895" y="111179"/>
                  </a:cubicBezTo>
                  <a:cubicBezTo>
                    <a:pt x="224625" y="94151"/>
                    <a:pt x="224084" y="53878"/>
                    <a:pt x="224084" y="50094"/>
                  </a:cubicBezTo>
                  <a:cubicBezTo>
                    <a:pt x="223544" y="41174"/>
                    <a:pt x="191649" y="19011"/>
                    <a:pt x="165702" y="3874"/>
                  </a:cubicBezTo>
                  <a:close/>
                </a:path>
              </a:pathLst>
            </a:custGeom>
            <a:solidFill>
              <a:schemeClr val="bg1"/>
            </a:solidFill>
            <a:ln w="69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954C2B91-E933-4E8F-A937-B1C9CD5B37D0}"/>
                </a:ext>
              </a:extLst>
            </p:cNvPr>
            <p:cNvSpPr/>
            <p:nvPr/>
          </p:nvSpPr>
          <p:spPr>
            <a:xfrm>
              <a:off x="7713422" y="-365706"/>
              <a:ext cx="118319" cy="118319"/>
            </a:xfrm>
            <a:custGeom>
              <a:avLst/>
              <a:gdLst>
                <a:gd name="connsiteX0" fmla="*/ 59193 w 118319"/>
                <a:gd name="connsiteY0" fmla="*/ 118387 h 118319"/>
                <a:gd name="connsiteX1" fmla="*/ 118387 w 118319"/>
                <a:gd name="connsiteY1" fmla="*/ 59193 h 118319"/>
                <a:gd name="connsiteX2" fmla="*/ 59193 w 118319"/>
                <a:gd name="connsiteY2" fmla="*/ 0 h 118319"/>
                <a:gd name="connsiteX3" fmla="*/ 0 w 118319"/>
                <a:gd name="connsiteY3" fmla="*/ 59193 h 118319"/>
                <a:gd name="connsiteX4" fmla="*/ 59193 w 118319"/>
                <a:gd name="connsiteY4" fmla="*/ 118387 h 118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8319" h="118319">
                  <a:moveTo>
                    <a:pt x="59193" y="118387"/>
                  </a:moveTo>
                  <a:cubicBezTo>
                    <a:pt x="91898" y="118387"/>
                    <a:pt x="118387" y="91899"/>
                    <a:pt x="118387" y="59193"/>
                  </a:cubicBezTo>
                  <a:cubicBezTo>
                    <a:pt x="118387" y="26488"/>
                    <a:pt x="91898" y="0"/>
                    <a:pt x="59193" y="0"/>
                  </a:cubicBezTo>
                  <a:cubicBezTo>
                    <a:pt x="26488" y="0"/>
                    <a:pt x="0" y="26488"/>
                    <a:pt x="0" y="59193"/>
                  </a:cubicBezTo>
                  <a:cubicBezTo>
                    <a:pt x="0" y="91899"/>
                    <a:pt x="26488" y="118387"/>
                    <a:pt x="59193" y="118387"/>
                  </a:cubicBezTo>
                  <a:close/>
                </a:path>
              </a:pathLst>
            </a:custGeom>
            <a:solidFill>
              <a:schemeClr val="bg1"/>
            </a:solidFill>
            <a:ln w="69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pic>
        <p:nvPicPr>
          <p:cNvPr id="70" name="Graphic 69">
            <a:extLst>
              <a:ext uri="{FF2B5EF4-FFF2-40B4-BE49-F238E27FC236}">
                <a16:creationId xmlns:a16="http://schemas.microsoft.com/office/drawing/2014/main" id="{1DEFF758-92F7-4D03-87EC-F10B54D3726A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001710" y="1248848"/>
            <a:ext cx="345393" cy="330330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id="{50FDD40F-BE2E-4479-AD34-E0C8F285189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904493" y="1206192"/>
            <a:ext cx="446563" cy="401739"/>
          </a:xfrm>
          <a:prstGeom prst="rect">
            <a:avLst/>
          </a:prstGeom>
        </p:spPr>
      </p:pic>
      <p:grpSp>
        <p:nvGrpSpPr>
          <p:cNvPr id="32791" name="Group 32790">
            <a:extLst>
              <a:ext uri="{FF2B5EF4-FFF2-40B4-BE49-F238E27FC236}">
                <a16:creationId xmlns:a16="http://schemas.microsoft.com/office/drawing/2014/main" id="{A93731F5-B0C9-4650-B621-434CE52F5A4D}"/>
              </a:ext>
            </a:extLst>
          </p:cNvPr>
          <p:cNvGrpSpPr/>
          <p:nvPr/>
        </p:nvGrpSpPr>
        <p:grpSpPr>
          <a:xfrm>
            <a:off x="5581551" y="1183070"/>
            <a:ext cx="50607" cy="459965"/>
            <a:chOff x="6189484" y="1405883"/>
            <a:chExt cx="45720" cy="400549"/>
          </a:xfrm>
          <a:noFill/>
        </p:grpSpPr>
        <p:sp>
          <p:nvSpPr>
            <p:cNvPr id="32790" name="Rectangle 32789">
              <a:extLst>
                <a:ext uri="{FF2B5EF4-FFF2-40B4-BE49-F238E27FC236}">
                  <a16:creationId xmlns:a16="http://schemas.microsoft.com/office/drawing/2014/main" id="{41337162-FDBF-494D-BBF8-C9572780EF26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EB61E1AE-269E-4743-895B-BF8941EB0603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AFD213CC-FA6C-41E5-93D0-AA8AF679E45C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6CD01888-B4E7-4A45-A52A-780A242DF3D0}"/>
              </a:ext>
            </a:extLst>
          </p:cNvPr>
          <p:cNvGrpSpPr/>
          <p:nvPr/>
        </p:nvGrpSpPr>
        <p:grpSpPr>
          <a:xfrm rot="5400000">
            <a:off x="7186411" y="1904311"/>
            <a:ext cx="52502" cy="443364"/>
            <a:chOff x="6189484" y="1405883"/>
            <a:chExt cx="45720" cy="400549"/>
          </a:xfrm>
          <a:noFill/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3FBE7032-0CEE-4E04-A483-3B93563533E5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093D5465-0D03-45BD-BC35-7425C22ED93A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47D24723-B065-4F3B-9A35-D1DD45262F43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EB66E6EC-77A7-4EB2-B6DE-FB28246F8F45}"/>
              </a:ext>
            </a:extLst>
          </p:cNvPr>
          <p:cNvGrpSpPr/>
          <p:nvPr/>
        </p:nvGrpSpPr>
        <p:grpSpPr>
          <a:xfrm rot="5400000">
            <a:off x="7186391" y="1413030"/>
            <a:ext cx="52502" cy="443364"/>
            <a:chOff x="6189484" y="1405883"/>
            <a:chExt cx="45720" cy="400549"/>
          </a:xfrm>
          <a:noFill/>
        </p:grpSpPr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1E5E6919-8169-4375-8FD6-16C49DF5F6FF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CCC86C7C-B8E8-4F1A-9C8A-CD43978D4958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98C63BD1-913C-4A74-ADBA-5C73EE9938FF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3604624D-BCCB-40C1-835D-C2A9CB682C2F}"/>
              </a:ext>
            </a:extLst>
          </p:cNvPr>
          <p:cNvGrpSpPr/>
          <p:nvPr/>
        </p:nvGrpSpPr>
        <p:grpSpPr>
          <a:xfrm>
            <a:off x="5958360" y="1183070"/>
            <a:ext cx="50607" cy="459965"/>
            <a:chOff x="6189484" y="1405883"/>
            <a:chExt cx="45720" cy="400549"/>
          </a:xfrm>
          <a:noFill/>
        </p:grpSpPr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B9230492-8F45-4CF9-B232-BF085703F0ED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8A4123E9-E08D-4FE6-816E-BB20282531E3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2874F13F-7AB1-47E1-B514-AFE2C73E7C21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B44E4D80-DD5F-4FF9-8C97-C00FE9A510A0}"/>
              </a:ext>
            </a:extLst>
          </p:cNvPr>
          <p:cNvGrpSpPr/>
          <p:nvPr/>
        </p:nvGrpSpPr>
        <p:grpSpPr>
          <a:xfrm>
            <a:off x="6508121" y="1183986"/>
            <a:ext cx="50607" cy="459965"/>
            <a:chOff x="6189484" y="1405883"/>
            <a:chExt cx="45720" cy="400549"/>
          </a:xfrm>
          <a:noFill/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121711D2-4111-42B5-9C48-031841A2469C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DC67161D-D97D-4B2F-885B-C54932599103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EEB77BE5-DF6C-49A0-BF7C-9486EF3AE7EC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01856334-F932-4918-9C6D-7102B4DC8927}"/>
              </a:ext>
            </a:extLst>
          </p:cNvPr>
          <p:cNvGrpSpPr/>
          <p:nvPr/>
        </p:nvGrpSpPr>
        <p:grpSpPr>
          <a:xfrm>
            <a:off x="6965657" y="1183189"/>
            <a:ext cx="50607" cy="459965"/>
            <a:chOff x="6189484" y="1405883"/>
            <a:chExt cx="45720" cy="400549"/>
          </a:xfrm>
          <a:noFill/>
        </p:grpSpPr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254C0E4C-E67E-4FD4-9886-77024D98C307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9B3E37FD-C575-46CC-87C4-ED2FF8DCA428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EC38BBBC-C987-4F5D-9D7C-04184B7246EA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F99D670E-B274-4924-8C30-84D45BBCBD7E}"/>
              </a:ext>
            </a:extLst>
          </p:cNvPr>
          <p:cNvGrpSpPr/>
          <p:nvPr/>
        </p:nvGrpSpPr>
        <p:grpSpPr>
          <a:xfrm>
            <a:off x="6966656" y="2137881"/>
            <a:ext cx="50607" cy="459965"/>
            <a:chOff x="6189484" y="1405883"/>
            <a:chExt cx="45720" cy="400549"/>
          </a:xfrm>
          <a:noFill/>
        </p:grpSpPr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40C27AEE-65DC-401D-8283-7426481D84B1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7B1FFC8C-85E3-477F-B741-12921F14A77A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B38C796C-BC5C-40F5-8877-5A6B24077896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2A53F632-0A20-4C3F-B9B6-EE70126F3812}"/>
              </a:ext>
            </a:extLst>
          </p:cNvPr>
          <p:cNvGrpSpPr/>
          <p:nvPr/>
        </p:nvGrpSpPr>
        <p:grpSpPr>
          <a:xfrm>
            <a:off x="6502684" y="2137881"/>
            <a:ext cx="50607" cy="459965"/>
            <a:chOff x="6189484" y="1405883"/>
            <a:chExt cx="45720" cy="400549"/>
          </a:xfrm>
          <a:noFill/>
        </p:grpSpPr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0EDC3133-6273-41D9-9FDC-7C43BCC86BF2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EDB3EB95-9274-4B4F-8721-390536613E5D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675AD2DE-6332-478D-901C-AE2AE07A0D4F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00267BC3-7411-4928-9C3A-24D20AFAD2BE}"/>
              </a:ext>
            </a:extLst>
          </p:cNvPr>
          <p:cNvGrpSpPr/>
          <p:nvPr/>
        </p:nvGrpSpPr>
        <p:grpSpPr>
          <a:xfrm>
            <a:off x="7405439" y="2131058"/>
            <a:ext cx="50607" cy="459965"/>
            <a:chOff x="6189484" y="1405883"/>
            <a:chExt cx="45720" cy="400549"/>
          </a:xfrm>
          <a:noFill/>
        </p:grpSpPr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B689A358-8600-4601-AE55-4D8742A90D84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BE0D074F-0E88-4DDC-AEF5-845109A37AA5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354C6982-A6E8-4F50-A630-E70613377CA6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32793" name="Straight Arrow Connector 32792">
            <a:extLst>
              <a:ext uri="{FF2B5EF4-FFF2-40B4-BE49-F238E27FC236}">
                <a16:creationId xmlns:a16="http://schemas.microsoft.com/office/drawing/2014/main" id="{CC289E26-2B42-420A-BD7A-7203BC590C06}"/>
              </a:ext>
            </a:extLst>
          </p:cNvPr>
          <p:cNvCxnSpPr>
            <a:stCxn id="32790" idx="3"/>
            <a:endCxn id="85" idx="1"/>
          </p:cNvCxnSpPr>
          <p:nvPr/>
        </p:nvCxnSpPr>
        <p:spPr>
          <a:xfrm>
            <a:off x="5632158" y="1413045"/>
            <a:ext cx="326204" cy="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795" name="Straight Arrow Connector 32794">
            <a:extLst>
              <a:ext uri="{FF2B5EF4-FFF2-40B4-BE49-F238E27FC236}">
                <a16:creationId xmlns:a16="http://schemas.microsoft.com/office/drawing/2014/main" id="{393E7C6F-A9B1-4363-9B0D-F6AB316C44D7}"/>
              </a:ext>
            </a:extLst>
          </p:cNvPr>
          <p:cNvCxnSpPr>
            <a:stCxn id="89" idx="3"/>
            <a:endCxn id="93" idx="1"/>
          </p:cNvCxnSpPr>
          <p:nvPr/>
        </p:nvCxnSpPr>
        <p:spPr>
          <a:xfrm flipV="1">
            <a:off x="6558728" y="1413164"/>
            <a:ext cx="406931" cy="7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797" name="Straight Arrow Connector 32796">
            <a:extLst>
              <a:ext uri="{FF2B5EF4-FFF2-40B4-BE49-F238E27FC236}">
                <a16:creationId xmlns:a16="http://schemas.microsoft.com/office/drawing/2014/main" id="{5BD3E657-AE3A-4514-BAEA-0C3E29B45550}"/>
              </a:ext>
            </a:extLst>
          </p:cNvPr>
          <p:cNvCxnSpPr>
            <a:stCxn id="81" idx="3"/>
            <a:endCxn id="77" idx="1"/>
          </p:cNvCxnSpPr>
          <p:nvPr/>
        </p:nvCxnSpPr>
        <p:spPr>
          <a:xfrm>
            <a:off x="7212650" y="1660963"/>
            <a:ext cx="20" cy="4387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799" name="Straight Arrow Connector 32798">
            <a:extLst>
              <a:ext uri="{FF2B5EF4-FFF2-40B4-BE49-F238E27FC236}">
                <a16:creationId xmlns:a16="http://schemas.microsoft.com/office/drawing/2014/main" id="{DDAFDB33-3B29-402A-80AC-FB7D15947195}"/>
              </a:ext>
            </a:extLst>
          </p:cNvPr>
          <p:cNvCxnSpPr>
            <a:stCxn id="97" idx="1"/>
            <a:endCxn id="101" idx="3"/>
          </p:cNvCxnSpPr>
          <p:nvPr/>
        </p:nvCxnSpPr>
        <p:spPr>
          <a:xfrm flipH="1">
            <a:off x="6553291" y="2367856"/>
            <a:ext cx="41336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FDE5EFE7-FE22-408C-B396-6C4C7F324D88}"/>
              </a:ext>
            </a:extLst>
          </p:cNvPr>
          <p:cNvGrpSpPr/>
          <p:nvPr/>
        </p:nvGrpSpPr>
        <p:grpSpPr>
          <a:xfrm>
            <a:off x="7862357" y="2131058"/>
            <a:ext cx="50607" cy="459965"/>
            <a:chOff x="6189484" y="1405883"/>
            <a:chExt cx="45720" cy="400549"/>
          </a:xfrm>
          <a:noFill/>
        </p:grpSpPr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B2ED912A-B01E-4BBC-A349-F269CDD28531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1761275E-C764-4F79-AC10-D2E1F9958B28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14964400-93D7-4E2B-9EAE-65054A7C3D20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657E91AA-C964-4369-AD06-DC489C9C9BC8}"/>
              </a:ext>
            </a:extLst>
          </p:cNvPr>
          <p:cNvGrpSpPr/>
          <p:nvPr/>
        </p:nvGrpSpPr>
        <p:grpSpPr>
          <a:xfrm>
            <a:off x="8439446" y="2131058"/>
            <a:ext cx="50607" cy="459965"/>
            <a:chOff x="6189484" y="1405883"/>
            <a:chExt cx="45720" cy="400549"/>
          </a:xfrm>
          <a:noFill/>
        </p:grpSpPr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358EB006-7646-4848-AFDF-51C0D6589036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AEE0367D-FBD2-4AEA-872B-6FB022D4AB3C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C5D6EAA7-4ECF-45E5-BFD8-D2D64A2BEAE6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45F30345-AD0F-4AE4-8FAC-AF9C965024A8}"/>
              </a:ext>
            </a:extLst>
          </p:cNvPr>
          <p:cNvGrpSpPr/>
          <p:nvPr/>
        </p:nvGrpSpPr>
        <p:grpSpPr>
          <a:xfrm>
            <a:off x="8923652" y="2131058"/>
            <a:ext cx="50607" cy="459965"/>
            <a:chOff x="6189484" y="1405883"/>
            <a:chExt cx="45720" cy="400549"/>
          </a:xfrm>
          <a:noFill/>
        </p:grpSpPr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62733D7C-6B9C-430E-8DA3-D14F83526BC0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7E8FBA85-5B19-4B73-98B6-9C2178E3BAD6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2758A1D1-756A-494C-B863-4E27D270D77F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63EC704D-C7AB-4823-A768-FF4FE4C23A53}"/>
              </a:ext>
            </a:extLst>
          </p:cNvPr>
          <p:cNvCxnSpPr>
            <a:stCxn id="105" idx="3"/>
            <a:endCxn id="119" idx="1"/>
          </p:cNvCxnSpPr>
          <p:nvPr/>
        </p:nvCxnSpPr>
        <p:spPr>
          <a:xfrm>
            <a:off x="7456046" y="2361033"/>
            <a:ext cx="40631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117F4A3-7A5B-4DBD-8175-19F53946AFA9}"/>
              </a:ext>
            </a:extLst>
          </p:cNvPr>
          <p:cNvCxnSpPr>
            <a:stCxn id="125" idx="3"/>
            <a:endCxn id="129" idx="1"/>
          </p:cNvCxnSpPr>
          <p:nvPr/>
        </p:nvCxnSpPr>
        <p:spPr>
          <a:xfrm>
            <a:off x="8490052" y="2514360"/>
            <a:ext cx="4336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4B24C565-EFED-40F8-89D5-A097A9C47C2A}"/>
              </a:ext>
            </a:extLst>
          </p:cNvPr>
          <p:cNvGrpSpPr/>
          <p:nvPr/>
        </p:nvGrpSpPr>
        <p:grpSpPr>
          <a:xfrm>
            <a:off x="7412757" y="1184860"/>
            <a:ext cx="50607" cy="459965"/>
            <a:chOff x="6189484" y="1405883"/>
            <a:chExt cx="45720" cy="400549"/>
          </a:xfrm>
          <a:noFill/>
        </p:grpSpPr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0E938B2E-672B-4922-84D1-E1A1DE3204D8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BD1C5FAC-56B6-4F7C-874E-00B6B86C5E7B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5DF81AFB-D629-4C68-933F-60262EE1755D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232D46CB-7FF1-4E54-AA28-F994E913C9C4}"/>
              </a:ext>
            </a:extLst>
          </p:cNvPr>
          <p:cNvCxnSpPr>
            <a:stCxn id="135" idx="3"/>
            <a:endCxn id="128" idx="1"/>
          </p:cNvCxnSpPr>
          <p:nvPr/>
        </p:nvCxnSpPr>
        <p:spPr>
          <a:xfrm>
            <a:off x="7463364" y="1414835"/>
            <a:ext cx="1460288" cy="792887"/>
          </a:xfrm>
          <a:prstGeom prst="bentConnector3">
            <a:avLst>
              <a:gd name="adj1" fmla="val 81948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BF618DA6-C9CC-4367-8375-4B6DBC1126E1}"/>
              </a:ext>
            </a:extLst>
          </p:cNvPr>
          <p:cNvGrpSpPr/>
          <p:nvPr/>
        </p:nvGrpSpPr>
        <p:grpSpPr>
          <a:xfrm rot="5400000">
            <a:off x="9151670" y="1916200"/>
            <a:ext cx="52502" cy="443364"/>
            <a:chOff x="6189484" y="1405883"/>
            <a:chExt cx="45720" cy="400549"/>
          </a:xfrm>
          <a:noFill/>
        </p:grpSpPr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44A15091-14E2-461D-8278-6F32E4C8D461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0BD29338-EF3F-40AC-A4A3-16019F05638E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C4B58C5A-B554-4E70-A3AE-26C6B94108D2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B378FE86-A39A-4259-9280-37541AE3945D}"/>
              </a:ext>
            </a:extLst>
          </p:cNvPr>
          <p:cNvGrpSpPr/>
          <p:nvPr/>
        </p:nvGrpSpPr>
        <p:grpSpPr>
          <a:xfrm rot="5400000">
            <a:off x="9151670" y="1403175"/>
            <a:ext cx="52502" cy="443364"/>
            <a:chOff x="6189484" y="1405883"/>
            <a:chExt cx="45720" cy="400549"/>
          </a:xfrm>
          <a:noFill/>
        </p:grpSpPr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14669620-A563-480E-A1EB-FE8A715AC5FF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5DAB9C2F-F861-4A00-B3FE-50E2D9B2A873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FB973E34-F39F-4721-82BD-00F88BDDAF2E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9081592A-E217-4CEA-85C5-2016BBA1302A}"/>
              </a:ext>
            </a:extLst>
          </p:cNvPr>
          <p:cNvCxnSpPr>
            <a:stCxn id="144" idx="1"/>
            <a:endCxn id="148" idx="3"/>
          </p:cNvCxnSpPr>
          <p:nvPr/>
        </p:nvCxnSpPr>
        <p:spPr>
          <a:xfrm flipV="1">
            <a:off x="9177928" y="1651108"/>
            <a:ext cx="0" cy="4605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86B7CE25-B436-4E57-998C-7045A7E053B9}"/>
              </a:ext>
            </a:extLst>
          </p:cNvPr>
          <p:cNvGrpSpPr/>
          <p:nvPr/>
        </p:nvGrpSpPr>
        <p:grpSpPr>
          <a:xfrm rot="5400000">
            <a:off x="9148153" y="2398252"/>
            <a:ext cx="52502" cy="443364"/>
            <a:chOff x="6189484" y="1405883"/>
            <a:chExt cx="45720" cy="400549"/>
          </a:xfrm>
          <a:noFill/>
        </p:grpSpPr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CEF7346E-1D31-4E4B-BE4A-7FA2842A048E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A9C06FB7-77E4-41F2-8675-B149A3EC0DC0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48D4FA38-10AC-4E43-AD77-46B7862BF07F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1B347BE6-4A93-4F36-B201-E2780AC41DDB}"/>
              </a:ext>
            </a:extLst>
          </p:cNvPr>
          <p:cNvGrpSpPr/>
          <p:nvPr/>
        </p:nvGrpSpPr>
        <p:grpSpPr>
          <a:xfrm>
            <a:off x="9377936" y="1183070"/>
            <a:ext cx="50607" cy="459965"/>
            <a:chOff x="6189484" y="1405883"/>
            <a:chExt cx="45720" cy="400549"/>
          </a:xfrm>
          <a:noFill/>
        </p:grpSpPr>
        <p:sp>
          <p:nvSpPr>
            <p:cNvPr id="160" name="Rectangle 159">
              <a:extLst>
                <a:ext uri="{FF2B5EF4-FFF2-40B4-BE49-F238E27FC236}">
                  <a16:creationId xmlns:a16="http://schemas.microsoft.com/office/drawing/2014/main" id="{1B270662-DAD6-47A6-A566-4F7AF6B4D351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B5E531D8-B0CE-49F9-9039-C60AABDB290B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2" name="Rectangle 161">
              <a:extLst>
                <a:ext uri="{FF2B5EF4-FFF2-40B4-BE49-F238E27FC236}">
                  <a16:creationId xmlns:a16="http://schemas.microsoft.com/office/drawing/2014/main" id="{1C9A27AB-89FB-40A2-B7E9-A394ACCACD9A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2AD3709E-48CF-46FF-AD04-0FB748C162FE}"/>
              </a:ext>
            </a:extLst>
          </p:cNvPr>
          <p:cNvGrpSpPr/>
          <p:nvPr/>
        </p:nvGrpSpPr>
        <p:grpSpPr>
          <a:xfrm>
            <a:off x="9839879" y="1180706"/>
            <a:ext cx="50607" cy="459965"/>
            <a:chOff x="6189484" y="1405883"/>
            <a:chExt cx="45720" cy="400549"/>
          </a:xfrm>
          <a:noFill/>
        </p:grpSpPr>
        <p:sp>
          <p:nvSpPr>
            <p:cNvPr id="164" name="Rectangle 163">
              <a:extLst>
                <a:ext uri="{FF2B5EF4-FFF2-40B4-BE49-F238E27FC236}">
                  <a16:creationId xmlns:a16="http://schemas.microsoft.com/office/drawing/2014/main" id="{B231F55F-0990-49AB-BA7A-EBDC240665BF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6C82AD5D-80A1-47E6-8E6D-9F7F5A575779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F5AAB30C-0B75-49AA-AB2A-4D2CA5161489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8694E71B-DFD1-410E-BA5C-6DD4C806AA85}"/>
              </a:ext>
            </a:extLst>
          </p:cNvPr>
          <p:cNvGrpSpPr/>
          <p:nvPr/>
        </p:nvGrpSpPr>
        <p:grpSpPr>
          <a:xfrm>
            <a:off x="10375595" y="1184850"/>
            <a:ext cx="50607" cy="459965"/>
            <a:chOff x="6189484" y="1405883"/>
            <a:chExt cx="45720" cy="400549"/>
          </a:xfrm>
          <a:noFill/>
        </p:grpSpPr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8B7180AC-EF8C-49F0-914A-185373CB8105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9" name="Rectangle 168">
              <a:extLst>
                <a:ext uri="{FF2B5EF4-FFF2-40B4-BE49-F238E27FC236}">
                  <a16:creationId xmlns:a16="http://schemas.microsoft.com/office/drawing/2014/main" id="{F684900F-6B54-4F39-8202-484F8A729AC3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C2A71BA8-BF5F-4EC5-8F8F-C61E9AF0B489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71" name="Group 170">
            <a:extLst>
              <a:ext uri="{FF2B5EF4-FFF2-40B4-BE49-F238E27FC236}">
                <a16:creationId xmlns:a16="http://schemas.microsoft.com/office/drawing/2014/main" id="{FCD2E733-1CFC-40B0-8438-963147103454}"/>
              </a:ext>
            </a:extLst>
          </p:cNvPr>
          <p:cNvGrpSpPr/>
          <p:nvPr/>
        </p:nvGrpSpPr>
        <p:grpSpPr>
          <a:xfrm>
            <a:off x="10834843" y="1183070"/>
            <a:ext cx="50607" cy="459965"/>
            <a:chOff x="6189484" y="1405883"/>
            <a:chExt cx="45720" cy="400549"/>
          </a:xfrm>
          <a:noFill/>
        </p:grpSpPr>
        <p:sp>
          <p:nvSpPr>
            <p:cNvPr id="172" name="Rectangle 171">
              <a:extLst>
                <a:ext uri="{FF2B5EF4-FFF2-40B4-BE49-F238E27FC236}">
                  <a16:creationId xmlns:a16="http://schemas.microsoft.com/office/drawing/2014/main" id="{9733D37F-EC68-46E4-8F1E-C0F81CAD3C07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3" name="Rectangle 172">
              <a:extLst>
                <a:ext uri="{FF2B5EF4-FFF2-40B4-BE49-F238E27FC236}">
                  <a16:creationId xmlns:a16="http://schemas.microsoft.com/office/drawing/2014/main" id="{B1647257-C8D8-4F52-AEB1-4BE613BC5247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4" name="Rectangle 173">
              <a:extLst>
                <a:ext uri="{FF2B5EF4-FFF2-40B4-BE49-F238E27FC236}">
                  <a16:creationId xmlns:a16="http://schemas.microsoft.com/office/drawing/2014/main" id="{9092C6EE-93DB-4AC3-B7E8-57576DC0099A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D1DDCB7F-2436-4DBC-8B72-B3F5C3AC71B3}"/>
              </a:ext>
            </a:extLst>
          </p:cNvPr>
          <p:cNvCxnSpPr>
            <a:stCxn id="160" idx="3"/>
            <a:endCxn id="164" idx="1"/>
          </p:cNvCxnSpPr>
          <p:nvPr/>
        </p:nvCxnSpPr>
        <p:spPr>
          <a:xfrm flipV="1">
            <a:off x="9428543" y="1410681"/>
            <a:ext cx="411337" cy="23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9" name="Group 178">
            <a:extLst>
              <a:ext uri="{FF2B5EF4-FFF2-40B4-BE49-F238E27FC236}">
                <a16:creationId xmlns:a16="http://schemas.microsoft.com/office/drawing/2014/main" id="{B9233840-C266-4BF8-A487-6482444EE470}"/>
              </a:ext>
            </a:extLst>
          </p:cNvPr>
          <p:cNvGrpSpPr/>
          <p:nvPr/>
        </p:nvGrpSpPr>
        <p:grpSpPr>
          <a:xfrm rot="5400000">
            <a:off x="6226757" y="2369341"/>
            <a:ext cx="52502" cy="443364"/>
            <a:chOff x="6189484" y="1405883"/>
            <a:chExt cx="45720" cy="400549"/>
          </a:xfrm>
          <a:noFill/>
        </p:grpSpPr>
        <p:sp>
          <p:nvSpPr>
            <p:cNvPr id="180" name="Rectangle 179">
              <a:extLst>
                <a:ext uri="{FF2B5EF4-FFF2-40B4-BE49-F238E27FC236}">
                  <a16:creationId xmlns:a16="http://schemas.microsoft.com/office/drawing/2014/main" id="{829974DF-6D64-4510-A390-CBBB09551AE4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1" name="Rectangle 180">
              <a:extLst>
                <a:ext uri="{FF2B5EF4-FFF2-40B4-BE49-F238E27FC236}">
                  <a16:creationId xmlns:a16="http://schemas.microsoft.com/office/drawing/2014/main" id="{E2E04A62-3A0E-4FCB-A8C1-7A7D026EE47B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C5DF8076-E017-46D0-A615-949588F39AEF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D80CC741-8B59-4239-971A-95C2481DC794}"/>
              </a:ext>
            </a:extLst>
          </p:cNvPr>
          <p:cNvGrpSpPr/>
          <p:nvPr/>
        </p:nvGrpSpPr>
        <p:grpSpPr>
          <a:xfrm rot="5400000">
            <a:off x="5783393" y="2847243"/>
            <a:ext cx="52502" cy="443364"/>
            <a:chOff x="6189484" y="1405883"/>
            <a:chExt cx="45720" cy="400549"/>
          </a:xfrm>
          <a:noFill/>
        </p:grpSpPr>
        <p:sp>
          <p:nvSpPr>
            <p:cNvPr id="184" name="Rectangle 183">
              <a:extLst>
                <a:ext uri="{FF2B5EF4-FFF2-40B4-BE49-F238E27FC236}">
                  <a16:creationId xmlns:a16="http://schemas.microsoft.com/office/drawing/2014/main" id="{0AC240C1-EF90-423D-8A45-94B87388DB04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5" name="Rectangle 184">
              <a:extLst>
                <a:ext uri="{FF2B5EF4-FFF2-40B4-BE49-F238E27FC236}">
                  <a16:creationId xmlns:a16="http://schemas.microsoft.com/office/drawing/2014/main" id="{2C19F8C2-4C43-4ECF-9858-1A901776DD39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6" name="Rectangle 185">
              <a:extLst>
                <a:ext uri="{FF2B5EF4-FFF2-40B4-BE49-F238E27FC236}">
                  <a16:creationId xmlns:a16="http://schemas.microsoft.com/office/drawing/2014/main" id="{C5CBD662-E75C-40F5-AD46-5E9AC4F3C3E9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87" name="Group 186">
            <a:extLst>
              <a:ext uri="{FF2B5EF4-FFF2-40B4-BE49-F238E27FC236}">
                <a16:creationId xmlns:a16="http://schemas.microsoft.com/office/drawing/2014/main" id="{A041617E-5148-498E-97A4-10F995223BE8}"/>
              </a:ext>
            </a:extLst>
          </p:cNvPr>
          <p:cNvGrpSpPr/>
          <p:nvPr/>
        </p:nvGrpSpPr>
        <p:grpSpPr>
          <a:xfrm rot="5400000">
            <a:off x="6698114" y="2843463"/>
            <a:ext cx="52502" cy="443364"/>
            <a:chOff x="6189484" y="1405883"/>
            <a:chExt cx="45720" cy="400549"/>
          </a:xfrm>
          <a:noFill/>
        </p:grpSpPr>
        <p:sp>
          <p:nvSpPr>
            <p:cNvPr id="188" name="Rectangle 187">
              <a:extLst>
                <a:ext uri="{FF2B5EF4-FFF2-40B4-BE49-F238E27FC236}">
                  <a16:creationId xmlns:a16="http://schemas.microsoft.com/office/drawing/2014/main" id="{61776090-A75D-41DD-9698-240965ED17C8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FF7457F9-6F2C-47E8-99F6-1A798F087571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0" name="Rectangle 189">
              <a:extLst>
                <a:ext uri="{FF2B5EF4-FFF2-40B4-BE49-F238E27FC236}">
                  <a16:creationId xmlns:a16="http://schemas.microsoft.com/office/drawing/2014/main" id="{36F408C3-2F47-4835-AA0B-783109B741B6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91" name="Group 190">
            <a:extLst>
              <a:ext uri="{FF2B5EF4-FFF2-40B4-BE49-F238E27FC236}">
                <a16:creationId xmlns:a16="http://schemas.microsoft.com/office/drawing/2014/main" id="{E0E3ED0D-FE7E-4EC2-9ACA-E066F918D325}"/>
              </a:ext>
            </a:extLst>
          </p:cNvPr>
          <p:cNvGrpSpPr/>
          <p:nvPr/>
        </p:nvGrpSpPr>
        <p:grpSpPr>
          <a:xfrm rot="5400000">
            <a:off x="5783229" y="3391017"/>
            <a:ext cx="52502" cy="443364"/>
            <a:chOff x="6189484" y="1405883"/>
            <a:chExt cx="45720" cy="400549"/>
          </a:xfrm>
          <a:noFill/>
        </p:grpSpPr>
        <p:sp>
          <p:nvSpPr>
            <p:cNvPr id="192" name="Rectangle 191">
              <a:extLst>
                <a:ext uri="{FF2B5EF4-FFF2-40B4-BE49-F238E27FC236}">
                  <a16:creationId xmlns:a16="http://schemas.microsoft.com/office/drawing/2014/main" id="{C7853030-8B54-4284-8247-4FF2834D783C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3" name="Rectangle 192">
              <a:extLst>
                <a:ext uri="{FF2B5EF4-FFF2-40B4-BE49-F238E27FC236}">
                  <a16:creationId xmlns:a16="http://schemas.microsoft.com/office/drawing/2014/main" id="{4B70D6E3-59F6-462A-9DAF-F68C22FD7BD9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4" name="Rectangle 193">
              <a:extLst>
                <a:ext uri="{FF2B5EF4-FFF2-40B4-BE49-F238E27FC236}">
                  <a16:creationId xmlns:a16="http://schemas.microsoft.com/office/drawing/2014/main" id="{8B84104A-2922-4A8B-ADBA-0B0864F9AAF7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56F48556-5301-40C3-B760-A4617AA7C604}"/>
              </a:ext>
            </a:extLst>
          </p:cNvPr>
          <p:cNvGrpSpPr/>
          <p:nvPr/>
        </p:nvGrpSpPr>
        <p:grpSpPr>
          <a:xfrm rot="5400000">
            <a:off x="6682580" y="3391019"/>
            <a:ext cx="52502" cy="443364"/>
            <a:chOff x="6189484" y="1405883"/>
            <a:chExt cx="45720" cy="400549"/>
          </a:xfrm>
          <a:noFill/>
        </p:grpSpPr>
        <p:sp>
          <p:nvSpPr>
            <p:cNvPr id="196" name="Rectangle 195">
              <a:extLst>
                <a:ext uri="{FF2B5EF4-FFF2-40B4-BE49-F238E27FC236}">
                  <a16:creationId xmlns:a16="http://schemas.microsoft.com/office/drawing/2014/main" id="{24C0146A-2D0A-4BDA-B6B9-D1D270ED750F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7" name="Rectangle 196">
              <a:extLst>
                <a:ext uri="{FF2B5EF4-FFF2-40B4-BE49-F238E27FC236}">
                  <a16:creationId xmlns:a16="http://schemas.microsoft.com/office/drawing/2014/main" id="{8E674581-7C00-4796-B1C3-5994A13B03B5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8" name="Rectangle 197">
              <a:extLst>
                <a:ext uri="{FF2B5EF4-FFF2-40B4-BE49-F238E27FC236}">
                  <a16:creationId xmlns:a16="http://schemas.microsoft.com/office/drawing/2014/main" id="{1D67C3B9-8707-4ED1-A76A-12766C47946C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99" name="Group 198">
            <a:extLst>
              <a:ext uri="{FF2B5EF4-FFF2-40B4-BE49-F238E27FC236}">
                <a16:creationId xmlns:a16="http://schemas.microsoft.com/office/drawing/2014/main" id="{724C0993-B25A-4206-AF8B-7D1CFA27C05D}"/>
              </a:ext>
            </a:extLst>
          </p:cNvPr>
          <p:cNvGrpSpPr/>
          <p:nvPr/>
        </p:nvGrpSpPr>
        <p:grpSpPr>
          <a:xfrm rot="5400000">
            <a:off x="6226757" y="3888813"/>
            <a:ext cx="52502" cy="443364"/>
            <a:chOff x="6189484" y="1405883"/>
            <a:chExt cx="45720" cy="400549"/>
          </a:xfrm>
          <a:noFill/>
        </p:grpSpPr>
        <p:sp>
          <p:nvSpPr>
            <p:cNvPr id="200" name="Rectangle 199">
              <a:extLst>
                <a:ext uri="{FF2B5EF4-FFF2-40B4-BE49-F238E27FC236}">
                  <a16:creationId xmlns:a16="http://schemas.microsoft.com/office/drawing/2014/main" id="{BD036519-8E58-4694-A3F1-F312EE2BC0A2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1" name="Rectangle 200">
              <a:extLst>
                <a:ext uri="{FF2B5EF4-FFF2-40B4-BE49-F238E27FC236}">
                  <a16:creationId xmlns:a16="http://schemas.microsoft.com/office/drawing/2014/main" id="{A68B38EA-C883-4C4D-8BE4-A71DF0A10385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2" name="Rectangle 201">
              <a:extLst>
                <a:ext uri="{FF2B5EF4-FFF2-40B4-BE49-F238E27FC236}">
                  <a16:creationId xmlns:a16="http://schemas.microsoft.com/office/drawing/2014/main" id="{E80D08F4-B94D-4D99-8360-7E09BDBE635D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03" name="Group 202">
            <a:extLst>
              <a:ext uri="{FF2B5EF4-FFF2-40B4-BE49-F238E27FC236}">
                <a16:creationId xmlns:a16="http://schemas.microsoft.com/office/drawing/2014/main" id="{990B174A-0803-4015-80BC-7884BE7DAE54}"/>
              </a:ext>
            </a:extLst>
          </p:cNvPr>
          <p:cNvGrpSpPr/>
          <p:nvPr/>
        </p:nvGrpSpPr>
        <p:grpSpPr>
          <a:xfrm rot="5400000">
            <a:off x="6223342" y="4432588"/>
            <a:ext cx="52502" cy="443364"/>
            <a:chOff x="6189484" y="1405883"/>
            <a:chExt cx="45720" cy="400549"/>
          </a:xfrm>
          <a:noFill/>
        </p:grpSpPr>
        <p:sp>
          <p:nvSpPr>
            <p:cNvPr id="204" name="Rectangle 203">
              <a:extLst>
                <a:ext uri="{FF2B5EF4-FFF2-40B4-BE49-F238E27FC236}">
                  <a16:creationId xmlns:a16="http://schemas.microsoft.com/office/drawing/2014/main" id="{3935556C-A906-4FFE-A015-714F99953EC1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5" name="Rectangle 204">
              <a:extLst>
                <a:ext uri="{FF2B5EF4-FFF2-40B4-BE49-F238E27FC236}">
                  <a16:creationId xmlns:a16="http://schemas.microsoft.com/office/drawing/2014/main" id="{0C34B9A3-FB15-4919-8130-A6C93F8F3959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6" name="Rectangle 205">
              <a:extLst>
                <a:ext uri="{FF2B5EF4-FFF2-40B4-BE49-F238E27FC236}">
                  <a16:creationId xmlns:a16="http://schemas.microsoft.com/office/drawing/2014/main" id="{319F9C5C-1AB3-4BD2-9B8B-8414BD31B797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07" name="Group 206">
            <a:extLst>
              <a:ext uri="{FF2B5EF4-FFF2-40B4-BE49-F238E27FC236}">
                <a16:creationId xmlns:a16="http://schemas.microsoft.com/office/drawing/2014/main" id="{FC71174B-BB68-4F6E-8ECA-372A5A627990}"/>
              </a:ext>
            </a:extLst>
          </p:cNvPr>
          <p:cNvGrpSpPr/>
          <p:nvPr/>
        </p:nvGrpSpPr>
        <p:grpSpPr>
          <a:xfrm rot="5400000">
            <a:off x="7182808" y="3884549"/>
            <a:ext cx="52502" cy="443364"/>
            <a:chOff x="6189484" y="1405883"/>
            <a:chExt cx="45720" cy="400549"/>
          </a:xfrm>
          <a:noFill/>
        </p:grpSpPr>
        <p:sp>
          <p:nvSpPr>
            <p:cNvPr id="208" name="Rectangle 207">
              <a:extLst>
                <a:ext uri="{FF2B5EF4-FFF2-40B4-BE49-F238E27FC236}">
                  <a16:creationId xmlns:a16="http://schemas.microsoft.com/office/drawing/2014/main" id="{B9275480-C723-4105-89D6-ECE17CAD7232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9" name="Rectangle 208">
              <a:extLst>
                <a:ext uri="{FF2B5EF4-FFF2-40B4-BE49-F238E27FC236}">
                  <a16:creationId xmlns:a16="http://schemas.microsoft.com/office/drawing/2014/main" id="{FDD5DD5F-D749-461E-AA95-C8395246BF26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0" name="Rectangle 209">
              <a:extLst>
                <a:ext uri="{FF2B5EF4-FFF2-40B4-BE49-F238E27FC236}">
                  <a16:creationId xmlns:a16="http://schemas.microsoft.com/office/drawing/2014/main" id="{50861EEB-261C-4717-A17E-4BE52962D767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11" name="Group 210">
            <a:extLst>
              <a:ext uri="{FF2B5EF4-FFF2-40B4-BE49-F238E27FC236}">
                <a16:creationId xmlns:a16="http://schemas.microsoft.com/office/drawing/2014/main" id="{8245AE20-152C-4432-9831-4C04B6145384}"/>
              </a:ext>
            </a:extLst>
          </p:cNvPr>
          <p:cNvGrpSpPr/>
          <p:nvPr/>
        </p:nvGrpSpPr>
        <p:grpSpPr>
          <a:xfrm rot="5400000">
            <a:off x="7182808" y="4437206"/>
            <a:ext cx="52502" cy="443364"/>
            <a:chOff x="6189484" y="1405883"/>
            <a:chExt cx="45720" cy="400549"/>
          </a:xfrm>
          <a:noFill/>
        </p:grpSpPr>
        <p:sp>
          <p:nvSpPr>
            <p:cNvPr id="212" name="Rectangle 211">
              <a:extLst>
                <a:ext uri="{FF2B5EF4-FFF2-40B4-BE49-F238E27FC236}">
                  <a16:creationId xmlns:a16="http://schemas.microsoft.com/office/drawing/2014/main" id="{E73A634D-07A1-43B8-A2FF-955758E571D0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3" name="Rectangle 212">
              <a:extLst>
                <a:ext uri="{FF2B5EF4-FFF2-40B4-BE49-F238E27FC236}">
                  <a16:creationId xmlns:a16="http://schemas.microsoft.com/office/drawing/2014/main" id="{41DAAAC0-211D-4BF4-8694-B3E2A93E62B2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4" name="Rectangle 213">
              <a:extLst>
                <a:ext uri="{FF2B5EF4-FFF2-40B4-BE49-F238E27FC236}">
                  <a16:creationId xmlns:a16="http://schemas.microsoft.com/office/drawing/2014/main" id="{4A11106C-C9B7-46CA-BF05-6DE5696DD642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E238C48D-F7C1-4C1B-B510-0E800DDFB54A}"/>
              </a:ext>
            </a:extLst>
          </p:cNvPr>
          <p:cNvGrpSpPr/>
          <p:nvPr/>
        </p:nvGrpSpPr>
        <p:grpSpPr>
          <a:xfrm rot="5400000">
            <a:off x="8180860" y="3884551"/>
            <a:ext cx="52502" cy="443364"/>
            <a:chOff x="6189484" y="1405883"/>
            <a:chExt cx="45720" cy="400549"/>
          </a:xfrm>
          <a:noFill/>
        </p:grpSpPr>
        <p:sp>
          <p:nvSpPr>
            <p:cNvPr id="216" name="Rectangle 215">
              <a:extLst>
                <a:ext uri="{FF2B5EF4-FFF2-40B4-BE49-F238E27FC236}">
                  <a16:creationId xmlns:a16="http://schemas.microsoft.com/office/drawing/2014/main" id="{81957BFC-C5DE-429E-B157-6B5ED0570A31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7" name="Rectangle 216">
              <a:extLst>
                <a:ext uri="{FF2B5EF4-FFF2-40B4-BE49-F238E27FC236}">
                  <a16:creationId xmlns:a16="http://schemas.microsoft.com/office/drawing/2014/main" id="{ED318790-8229-4C3E-B082-22478F2C031E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8" name="Rectangle 217">
              <a:extLst>
                <a:ext uri="{FF2B5EF4-FFF2-40B4-BE49-F238E27FC236}">
                  <a16:creationId xmlns:a16="http://schemas.microsoft.com/office/drawing/2014/main" id="{A549723B-90BF-427D-B6AA-61AB64FEA027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19" name="Group 218">
            <a:extLst>
              <a:ext uri="{FF2B5EF4-FFF2-40B4-BE49-F238E27FC236}">
                <a16:creationId xmlns:a16="http://schemas.microsoft.com/office/drawing/2014/main" id="{BCA7F7E7-4DFD-4A3B-A422-D3026CD093C5}"/>
              </a:ext>
            </a:extLst>
          </p:cNvPr>
          <p:cNvGrpSpPr/>
          <p:nvPr/>
        </p:nvGrpSpPr>
        <p:grpSpPr>
          <a:xfrm>
            <a:off x="9371023" y="2131058"/>
            <a:ext cx="50607" cy="459965"/>
            <a:chOff x="6189484" y="1405883"/>
            <a:chExt cx="45720" cy="400549"/>
          </a:xfrm>
          <a:noFill/>
        </p:grpSpPr>
        <p:sp>
          <p:nvSpPr>
            <p:cNvPr id="220" name="Rectangle 219">
              <a:extLst>
                <a:ext uri="{FF2B5EF4-FFF2-40B4-BE49-F238E27FC236}">
                  <a16:creationId xmlns:a16="http://schemas.microsoft.com/office/drawing/2014/main" id="{6C479F2D-D9F3-4585-B7EF-E03DE32F60BE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1" name="Rectangle 220">
              <a:extLst>
                <a:ext uri="{FF2B5EF4-FFF2-40B4-BE49-F238E27FC236}">
                  <a16:creationId xmlns:a16="http://schemas.microsoft.com/office/drawing/2014/main" id="{E7D7E569-C23A-4629-A337-70CDC85457DD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2" name="Rectangle 221">
              <a:extLst>
                <a:ext uri="{FF2B5EF4-FFF2-40B4-BE49-F238E27FC236}">
                  <a16:creationId xmlns:a16="http://schemas.microsoft.com/office/drawing/2014/main" id="{407F9F7F-2EA1-429F-842B-E81DC9DE59A3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23" name="Group 222">
            <a:extLst>
              <a:ext uri="{FF2B5EF4-FFF2-40B4-BE49-F238E27FC236}">
                <a16:creationId xmlns:a16="http://schemas.microsoft.com/office/drawing/2014/main" id="{849C5B73-3F35-41F3-99CA-F63A7ADEF476}"/>
              </a:ext>
            </a:extLst>
          </p:cNvPr>
          <p:cNvGrpSpPr/>
          <p:nvPr/>
        </p:nvGrpSpPr>
        <p:grpSpPr>
          <a:xfrm>
            <a:off x="6941210" y="3110926"/>
            <a:ext cx="50607" cy="459965"/>
            <a:chOff x="6189484" y="1405883"/>
            <a:chExt cx="45720" cy="400549"/>
          </a:xfrm>
          <a:noFill/>
        </p:grpSpPr>
        <p:sp>
          <p:nvSpPr>
            <p:cNvPr id="224" name="Rectangle 223">
              <a:extLst>
                <a:ext uri="{FF2B5EF4-FFF2-40B4-BE49-F238E27FC236}">
                  <a16:creationId xmlns:a16="http://schemas.microsoft.com/office/drawing/2014/main" id="{5FFC56BD-8476-4514-A6F9-67E582ECBE15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5" name="Rectangle 224">
              <a:extLst>
                <a:ext uri="{FF2B5EF4-FFF2-40B4-BE49-F238E27FC236}">
                  <a16:creationId xmlns:a16="http://schemas.microsoft.com/office/drawing/2014/main" id="{C0EDB590-38A6-4547-94C5-0E20AFE995C3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6" name="Rectangle 225">
              <a:extLst>
                <a:ext uri="{FF2B5EF4-FFF2-40B4-BE49-F238E27FC236}">
                  <a16:creationId xmlns:a16="http://schemas.microsoft.com/office/drawing/2014/main" id="{10889A8A-DE23-403E-B5B1-06E73FFD375E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27" name="Group 226">
            <a:extLst>
              <a:ext uri="{FF2B5EF4-FFF2-40B4-BE49-F238E27FC236}">
                <a16:creationId xmlns:a16="http://schemas.microsoft.com/office/drawing/2014/main" id="{88173C77-F6EE-4462-B1A6-B26FA011D709}"/>
              </a:ext>
            </a:extLst>
          </p:cNvPr>
          <p:cNvGrpSpPr/>
          <p:nvPr/>
        </p:nvGrpSpPr>
        <p:grpSpPr>
          <a:xfrm>
            <a:off x="7655411" y="3110826"/>
            <a:ext cx="50607" cy="459965"/>
            <a:chOff x="6189484" y="1405883"/>
            <a:chExt cx="45720" cy="400549"/>
          </a:xfrm>
          <a:noFill/>
        </p:grpSpPr>
        <p:sp>
          <p:nvSpPr>
            <p:cNvPr id="228" name="Rectangle 227">
              <a:extLst>
                <a:ext uri="{FF2B5EF4-FFF2-40B4-BE49-F238E27FC236}">
                  <a16:creationId xmlns:a16="http://schemas.microsoft.com/office/drawing/2014/main" id="{EF0EE258-D59E-4E54-BF97-3187FCF77162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9" name="Rectangle 228">
              <a:extLst>
                <a:ext uri="{FF2B5EF4-FFF2-40B4-BE49-F238E27FC236}">
                  <a16:creationId xmlns:a16="http://schemas.microsoft.com/office/drawing/2014/main" id="{32D50A48-B6C8-406A-BAF1-9E7F0E26F216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0" name="Rectangle 229">
              <a:extLst>
                <a:ext uri="{FF2B5EF4-FFF2-40B4-BE49-F238E27FC236}">
                  <a16:creationId xmlns:a16="http://schemas.microsoft.com/office/drawing/2014/main" id="{01FAB637-B89E-404F-970D-8A6AB85E9713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31" name="Group 230">
            <a:extLst>
              <a:ext uri="{FF2B5EF4-FFF2-40B4-BE49-F238E27FC236}">
                <a16:creationId xmlns:a16="http://schemas.microsoft.com/office/drawing/2014/main" id="{C6CD7D33-B06A-4ABE-BF5A-D152C24311A5}"/>
              </a:ext>
            </a:extLst>
          </p:cNvPr>
          <p:cNvGrpSpPr/>
          <p:nvPr/>
        </p:nvGrpSpPr>
        <p:grpSpPr>
          <a:xfrm>
            <a:off x="8163030" y="3110926"/>
            <a:ext cx="50607" cy="459965"/>
            <a:chOff x="6189484" y="1405883"/>
            <a:chExt cx="45720" cy="400549"/>
          </a:xfrm>
          <a:noFill/>
        </p:grpSpPr>
        <p:sp>
          <p:nvSpPr>
            <p:cNvPr id="232" name="Rectangle 231">
              <a:extLst>
                <a:ext uri="{FF2B5EF4-FFF2-40B4-BE49-F238E27FC236}">
                  <a16:creationId xmlns:a16="http://schemas.microsoft.com/office/drawing/2014/main" id="{AC973A0F-C529-4D4C-AC0B-5A2168E996F9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3" name="Rectangle 232">
              <a:extLst>
                <a:ext uri="{FF2B5EF4-FFF2-40B4-BE49-F238E27FC236}">
                  <a16:creationId xmlns:a16="http://schemas.microsoft.com/office/drawing/2014/main" id="{1CB76EE7-FF52-47AF-995B-947BB860DB7C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4" name="Rectangle 233">
              <a:extLst>
                <a:ext uri="{FF2B5EF4-FFF2-40B4-BE49-F238E27FC236}">
                  <a16:creationId xmlns:a16="http://schemas.microsoft.com/office/drawing/2014/main" id="{CE2B0489-326F-41DF-B001-636DDEF07DAE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35" name="Group 234">
            <a:extLst>
              <a:ext uri="{FF2B5EF4-FFF2-40B4-BE49-F238E27FC236}">
                <a16:creationId xmlns:a16="http://schemas.microsoft.com/office/drawing/2014/main" id="{0C32FB6E-BA01-464C-AFFF-84927C77BE36}"/>
              </a:ext>
            </a:extLst>
          </p:cNvPr>
          <p:cNvGrpSpPr/>
          <p:nvPr/>
        </p:nvGrpSpPr>
        <p:grpSpPr>
          <a:xfrm>
            <a:off x="8577104" y="3110826"/>
            <a:ext cx="50607" cy="459965"/>
            <a:chOff x="6189484" y="1405883"/>
            <a:chExt cx="45720" cy="400549"/>
          </a:xfrm>
          <a:noFill/>
        </p:grpSpPr>
        <p:sp>
          <p:nvSpPr>
            <p:cNvPr id="236" name="Rectangle 235">
              <a:extLst>
                <a:ext uri="{FF2B5EF4-FFF2-40B4-BE49-F238E27FC236}">
                  <a16:creationId xmlns:a16="http://schemas.microsoft.com/office/drawing/2014/main" id="{195B2EB0-B1D7-41C9-BAC0-3E48D3290E16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7" name="Rectangle 236">
              <a:extLst>
                <a:ext uri="{FF2B5EF4-FFF2-40B4-BE49-F238E27FC236}">
                  <a16:creationId xmlns:a16="http://schemas.microsoft.com/office/drawing/2014/main" id="{6B9CE357-25CC-4F9A-8CAE-165713BE7DC5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8" name="Rectangle 237">
              <a:extLst>
                <a:ext uri="{FF2B5EF4-FFF2-40B4-BE49-F238E27FC236}">
                  <a16:creationId xmlns:a16="http://schemas.microsoft.com/office/drawing/2014/main" id="{781122CD-351F-4E20-8E79-191220E0B66C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39" name="Group 238">
            <a:extLst>
              <a:ext uri="{FF2B5EF4-FFF2-40B4-BE49-F238E27FC236}">
                <a16:creationId xmlns:a16="http://schemas.microsoft.com/office/drawing/2014/main" id="{6AA5CFFD-B5EC-4254-A9A2-C9394F81E523}"/>
              </a:ext>
            </a:extLst>
          </p:cNvPr>
          <p:cNvGrpSpPr/>
          <p:nvPr/>
        </p:nvGrpSpPr>
        <p:grpSpPr>
          <a:xfrm>
            <a:off x="8996878" y="3110926"/>
            <a:ext cx="50607" cy="459965"/>
            <a:chOff x="6189484" y="1405883"/>
            <a:chExt cx="45720" cy="400549"/>
          </a:xfrm>
          <a:noFill/>
        </p:grpSpPr>
        <p:sp>
          <p:nvSpPr>
            <p:cNvPr id="240" name="Rectangle 239">
              <a:extLst>
                <a:ext uri="{FF2B5EF4-FFF2-40B4-BE49-F238E27FC236}">
                  <a16:creationId xmlns:a16="http://schemas.microsoft.com/office/drawing/2014/main" id="{0B3D36C3-2BDF-4684-9FDE-B6A056F2DDF6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1" name="Rectangle 240">
              <a:extLst>
                <a:ext uri="{FF2B5EF4-FFF2-40B4-BE49-F238E27FC236}">
                  <a16:creationId xmlns:a16="http://schemas.microsoft.com/office/drawing/2014/main" id="{EB847E18-98AE-43D5-8D9C-52D36DD240B3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42" name="Rectangle 241">
              <a:extLst>
                <a:ext uri="{FF2B5EF4-FFF2-40B4-BE49-F238E27FC236}">
                  <a16:creationId xmlns:a16="http://schemas.microsoft.com/office/drawing/2014/main" id="{43B8251C-5D97-4282-B542-CC8E4A368DD2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43" name="Group 242">
            <a:extLst>
              <a:ext uri="{FF2B5EF4-FFF2-40B4-BE49-F238E27FC236}">
                <a16:creationId xmlns:a16="http://schemas.microsoft.com/office/drawing/2014/main" id="{2FC5E60D-BEE7-4076-A7FF-91697FA66C17}"/>
              </a:ext>
            </a:extLst>
          </p:cNvPr>
          <p:cNvGrpSpPr/>
          <p:nvPr/>
        </p:nvGrpSpPr>
        <p:grpSpPr>
          <a:xfrm>
            <a:off x="9450238" y="3110817"/>
            <a:ext cx="50607" cy="459965"/>
            <a:chOff x="6189484" y="1405883"/>
            <a:chExt cx="45720" cy="400549"/>
          </a:xfrm>
          <a:noFill/>
        </p:grpSpPr>
        <p:sp>
          <p:nvSpPr>
            <p:cNvPr id="244" name="Rectangle 243">
              <a:extLst>
                <a:ext uri="{FF2B5EF4-FFF2-40B4-BE49-F238E27FC236}">
                  <a16:creationId xmlns:a16="http://schemas.microsoft.com/office/drawing/2014/main" id="{D803B80B-6529-4A72-9B02-581E9220B671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5" name="Rectangle 244">
              <a:extLst>
                <a:ext uri="{FF2B5EF4-FFF2-40B4-BE49-F238E27FC236}">
                  <a16:creationId xmlns:a16="http://schemas.microsoft.com/office/drawing/2014/main" id="{65F1325C-2D2D-4A43-8224-ADF265C5C0A8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6" name="Rectangle 245">
              <a:extLst>
                <a:ext uri="{FF2B5EF4-FFF2-40B4-BE49-F238E27FC236}">
                  <a16:creationId xmlns:a16="http://schemas.microsoft.com/office/drawing/2014/main" id="{97A61FB1-D093-4B6A-8212-C43CF6B7A02C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47" name="Group 246">
            <a:extLst>
              <a:ext uri="{FF2B5EF4-FFF2-40B4-BE49-F238E27FC236}">
                <a16:creationId xmlns:a16="http://schemas.microsoft.com/office/drawing/2014/main" id="{D7600E66-BC75-46C4-BC78-B2AF9B5EBF97}"/>
              </a:ext>
            </a:extLst>
          </p:cNvPr>
          <p:cNvGrpSpPr/>
          <p:nvPr/>
        </p:nvGrpSpPr>
        <p:grpSpPr>
          <a:xfrm>
            <a:off x="6465766" y="3110926"/>
            <a:ext cx="50607" cy="459965"/>
            <a:chOff x="6189484" y="1405883"/>
            <a:chExt cx="45720" cy="400549"/>
          </a:xfrm>
          <a:noFill/>
        </p:grpSpPr>
        <p:sp>
          <p:nvSpPr>
            <p:cNvPr id="248" name="Rectangle 247">
              <a:extLst>
                <a:ext uri="{FF2B5EF4-FFF2-40B4-BE49-F238E27FC236}">
                  <a16:creationId xmlns:a16="http://schemas.microsoft.com/office/drawing/2014/main" id="{00A308E3-6715-4708-9737-E403456667B2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9" name="Rectangle 248">
              <a:extLst>
                <a:ext uri="{FF2B5EF4-FFF2-40B4-BE49-F238E27FC236}">
                  <a16:creationId xmlns:a16="http://schemas.microsoft.com/office/drawing/2014/main" id="{7A1B1A37-8584-44AB-AEF5-17AC7A501DB2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0" name="Rectangle 249">
              <a:extLst>
                <a:ext uri="{FF2B5EF4-FFF2-40B4-BE49-F238E27FC236}">
                  <a16:creationId xmlns:a16="http://schemas.microsoft.com/office/drawing/2014/main" id="{270718CF-7DF8-47ED-8AB1-9F493975DCA3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51" name="Group 250">
            <a:extLst>
              <a:ext uri="{FF2B5EF4-FFF2-40B4-BE49-F238E27FC236}">
                <a16:creationId xmlns:a16="http://schemas.microsoft.com/office/drawing/2014/main" id="{24C10664-A55B-46D0-A79A-2E4D4E7783DE}"/>
              </a:ext>
            </a:extLst>
          </p:cNvPr>
          <p:cNvGrpSpPr/>
          <p:nvPr/>
        </p:nvGrpSpPr>
        <p:grpSpPr>
          <a:xfrm>
            <a:off x="6045932" y="3112144"/>
            <a:ext cx="50607" cy="459965"/>
            <a:chOff x="6189484" y="1405883"/>
            <a:chExt cx="45720" cy="400549"/>
          </a:xfrm>
          <a:noFill/>
        </p:grpSpPr>
        <p:sp>
          <p:nvSpPr>
            <p:cNvPr id="252" name="Rectangle 251">
              <a:extLst>
                <a:ext uri="{FF2B5EF4-FFF2-40B4-BE49-F238E27FC236}">
                  <a16:creationId xmlns:a16="http://schemas.microsoft.com/office/drawing/2014/main" id="{430443C7-7CA0-4D2E-B581-7D55F76BA507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3" name="Rectangle 252">
              <a:extLst>
                <a:ext uri="{FF2B5EF4-FFF2-40B4-BE49-F238E27FC236}">
                  <a16:creationId xmlns:a16="http://schemas.microsoft.com/office/drawing/2014/main" id="{921209E5-A3E2-4F6A-9209-423511CCE802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4" name="Rectangle 253">
              <a:extLst>
                <a:ext uri="{FF2B5EF4-FFF2-40B4-BE49-F238E27FC236}">
                  <a16:creationId xmlns:a16="http://schemas.microsoft.com/office/drawing/2014/main" id="{AAA1676D-984A-4975-B978-DA745EF8A2C8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55" name="Group 254">
            <a:extLst>
              <a:ext uri="{FF2B5EF4-FFF2-40B4-BE49-F238E27FC236}">
                <a16:creationId xmlns:a16="http://schemas.microsoft.com/office/drawing/2014/main" id="{E2109F71-17FC-492B-B9DD-963DD3E424C8}"/>
              </a:ext>
            </a:extLst>
          </p:cNvPr>
          <p:cNvGrpSpPr/>
          <p:nvPr/>
        </p:nvGrpSpPr>
        <p:grpSpPr>
          <a:xfrm>
            <a:off x="8507824" y="4137664"/>
            <a:ext cx="50607" cy="459965"/>
            <a:chOff x="6189484" y="1405883"/>
            <a:chExt cx="45720" cy="400549"/>
          </a:xfrm>
          <a:noFill/>
        </p:grpSpPr>
        <p:sp>
          <p:nvSpPr>
            <p:cNvPr id="256" name="Rectangle 255">
              <a:extLst>
                <a:ext uri="{FF2B5EF4-FFF2-40B4-BE49-F238E27FC236}">
                  <a16:creationId xmlns:a16="http://schemas.microsoft.com/office/drawing/2014/main" id="{FC482290-FCAA-484D-8037-BF629B8028DF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7" name="Rectangle 256">
              <a:extLst>
                <a:ext uri="{FF2B5EF4-FFF2-40B4-BE49-F238E27FC236}">
                  <a16:creationId xmlns:a16="http://schemas.microsoft.com/office/drawing/2014/main" id="{DE1D2300-EEC0-4B60-A6E7-5C6EB4730CF2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8" name="Rectangle 257">
              <a:extLst>
                <a:ext uri="{FF2B5EF4-FFF2-40B4-BE49-F238E27FC236}">
                  <a16:creationId xmlns:a16="http://schemas.microsoft.com/office/drawing/2014/main" id="{CEE4BEF3-88EF-4A38-AAD8-7C1FC474FBE5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F05C1648-B70F-4E40-AC41-D1AF2195657F}"/>
              </a:ext>
            </a:extLst>
          </p:cNvPr>
          <p:cNvCxnSpPr>
            <a:stCxn id="182" idx="3"/>
            <a:endCxn id="184" idx="1"/>
          </p:cNvCxnSpPr>
          <p:nvPr/>
        </p:nvCxnSpPr>
        <p:spPr>
          <a:xfrm rot="5400000">
            <a:off x="5744737" y="2682189"/>
            <a:ext cx="425402" cy="295571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761B3A1E-32C4-4CDA-B4EE-8AFB998109D7}"/>
              </a:ext>
            </a:extLst>
          </p:cNvPr>
          <p:cNvCxnSpPr>
            <a:stCxn id="181" idx="3"/>
            <a:endCxn id="188" idx="1"/>
          </p:cNvCxnSpPr>
          <p:nvPr/>
        </p:nvCxnSpPr>
        <p:spPr>
          <a:xfrm rot="16200000" flipH="1">
            <a:off x="6351773" y="2666294"/>
            <a:ext cx="421622" cy="323580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Connector: Elbow 259">
            <a:extLst>
              <a:ext uri="{FF2B5EF4-FFF2-40B4-BE49-F238E27FC236}">
                <a16:creationId xmlns:a16="http://schemas.microsoft.com/office/drawing/2014/main" id="{A79DD55D-8061-4593-8ED4-34E25068FDCB}"/>
              </a:ext>
            </a:extLst>
          </p:cNvPr>
          <p:cNvCxnSpPr>
            <a:stCxn id="192" idx="3"/>
            <a:endCxn id="202" idx="1"/>
          </p:cNvCxnSpPr>
          <p:nvPr/>
        </p:nvCxnSpPr>
        <p:spPr>
          <a:xfrm rot="16200000" flipH="1">
            <a:off x="5734709" y="3713730"/>
            <a:ext cx="445294" cy="295735"/>
          </a:xfrm>
          <a:prstGeom prst="bentConnector3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Connector: Elbow 261">
            <a:extLst>
              <a:ext uri="{FF2B5EF4-FFF2-40B4-BE49-F238E27FC236}">
                <a16:creationId xmlns:a16="http://schemas.microsoft.com/office/drawing/2014/main" id="{433425F8-D1F9-49BB-AD3D-7EACD07B0AA1}"/>
              </a:ext>
            </a:extLst>
          </p:cNvPr>
          <p:cNvCxnSpPr>
            <a:stCxn id="250" idx="1"/>
            <a:endCxn id="201" idx="1"/>
          </p:cNvCxnSpPr>
          <p:nvPr/>
        </p:nvCxnSpPr>
        <p:spPr>
          <a:xfrm rot="10800000" flipV="1">
            <a:off x="6400793" y="3494227"/>
            <a:ext cx="64972" cy="590016"/>
          </a:xfrm>
          <a:prstGeom prst="bentConnector2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Connector: Elbow 263">
            <a:extLst>
              <a:ext uri="{FF2B5EF4-FFF2-40B4-BE49-F238E27FC236}">
                <a16:creationId xmlns:a16="http://schemas.microsoft.com/office/drawing/2014/main" id="{5605D70F-23C3-4449-98D7-2EF92935888F}"/>
              </a:ext>
            </a:extLst>
          </p:cNvPr>
          <p:cNvCxnSpPr>
            <a:stCxn id="198" idx="3"/>
            <a:endCxn id="210" idx="1"/>
          </p:cNvCxnSpPr>
          <p:nvPr/>
        </p:nvCxnSpPr>
        <p:spPr>
          <a:xfrm rot="16200000" flipH="1">
            <a:off x="6590645" y="3609352"/>
            <a:ext cx="441030" cy="500228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Connector: Elbow 265">
            <a:extLst>
              <a:ext uri="{FF2B5EF4-FFF2-40B4-BE49-F238E27FC236}">
                <a16:creationId xmlns:a16="http://schemas.microsoft.com/office/drawing/2014/main" id="{FBF1F233-F931-41FC-A0A7-E5414BDB3556}"/>
              </a:ext>
            </a:extLst>
          </p:cNvPr>
          <p:cNvCxnSpPr>
            <a:stCxn id="208" idx="1"/>
            <a:endCxn id="196" idx="3"/>
          </p:cNvCxnSpPr>
          <p:nvPr/>
        </p:nvCxnSpPr>
        <p:spPr>
          <a:xfrm rot="16200000" flipV="1">
            <a:off x="6738438" y="3609353"/>
            <a:ext cx="441030" cy="500228"/>
          </a:xfrm>
          <a:prstGeom prst="bentConnector3">
            <a:avLst>
              <a:gd name="adj1" fmla="val 63641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Connector: Elbow 268">
            <a:extLst>
              <a:ext uri="{FF2B5EF4-FFF2-40B4-BE49-F238E27FC236}">
                <a16:creationId xmlns:a16="http://schemas.microsoft.com/office/drawing/2014/main" id="{AC096A91-DAD8-4E95-B3DA-B2EE4C13CCE3}"/>
              </a:ext>
            </a:extLst>
          </p:cNvPr>
          <p:cNvCxnSpPr>
            <a:cxnSpLocks/>
            <a:stCxn id="197" idx="3"/>
            <a:endCxn id="216" idx="1"/>
          </p:cNvCxnSpPr>
          <p:nvPr/>
        </p:nvCxnSpPr>
        <p:spPr>
          <a:xfrm rot="16200000" flipH="1">
            <a:off x="7311351" y="3184215"/>
            <a:ext cx="441032" cy="1350503"/>
          </a:xfrm>
          <a:prstGeom prst="bentConnector3">
            <a:avLst>
              <a:gd name="adj1" fmla="val 22719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Connector: Elbow 273">
            <a:extLst>
              <a:ext uri="{FF2B5EF4-FFF2-40B4-BE49-F238E27FC236}">
                <a16:creationId xmlns:a16="http://schemas.microsoft.com/office/drawing/2014/main" id="{B9772165-AC13-4FDD-AC0D-50D56AFF86E4}"/>
              </a:ext>
            </a:extLst>
          </p:cNvPr>
          <p:cNvCxnSpPr>
            <a:cxnSpLocks/>
            <a:stCxn id="224" idx="3"/>
            <a:endCxn id="228" idx="1"/>
          </p:cNvCxnSpPr>
          <p:nvPr/>
        </p:nvCxnSpPr>
        <p:spPr>
          <a:xfrm flipV="1">
            <a:off x="6991817" y="3340801"/>
            <a:ext cx="663595" cy="100"/>
          </a:xfrm>
          <a:prstGeom prst="bentConnector3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Connector: Elbow 275">
            <a:extLst>
              <a:ext uri="{FF2B5EF4-FFF2-40B4-BE49-F238E27FC236}">
                <a16:creationId xmlns:a16="http://schemas.microsoft.com/office/drawing/2014/main" id="{2BCA2BA2-9C66-4991-B205-AF601DE16E55}"/>
              </a:ext>
            </a:extLst>
          </p:cNvPr>
          <p:cNvCxnSpPr>
            <a:stCxn id="230" idx="1"/>
            <a:endCxn id="226" idx="3"/>
          </p:cNvCxnSpPr>
          <p:nvPr/>
        </p:nvCxnSpPr>
        <p:spPr>
          <a:xfrm rot="10800000" flipV="1">
            <a:off x="6991816" y="3494127"/>
            <a:ext cx="663594" cy="100"/>
          </a:xfrm>
          <a:prstGeom prst="bentConnector3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3" name="Group 282">
            <a:extLst>
              <a:ext uri="{FF2B5EF4-FFF2-40B4-BE49-F238E27FC236}">
                <a16:creationId xmlns:a16="http://schemas.microsoft.com/office/drawing/2014/main" id="{87D02DF1-C342-4407-9BC3-3E9D9349F6F6}"/>
              </a:ext>
            </a:extLst>
          </p:cNvPr>
          <p:cNvGrpSpPr/>
          <p:nvPr/>
        </p:nvGrpSpPr>
        <p:grpSpPr>
          <a:xfrm rot="5400000">
            <a:off x="7905955" y="2853799"/>
            <a:ext cx="52502" cy="443364"/>
            <a:chOff x="6189484" y="1405883"/>
            <a:chExt cx="45720" cy="400549"/>
          </a:xfrm>
          <a:noFill/>
        </p:grpSpPr>
        <p:sp>
          <p:nvSpPr>
            <p:cNvPr id="284" name="Rectangle 283">
              <a:extLst>
                <a:ext uri="{FF2B5EF4-FFF2-40B4-BE49-F238E27FC236}">
                  <a16:creationId xmlns:a16="http://schemas.microsoft.com/office/drawing/2014/main" id="{F76FBFEF-03C8-464E-B2AD-B4F1BCC9C7D4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5" name="Rectangle 284">
              <a:extLst>
                <a:ext uri="{FF2B5EF4-FFF2-40B4-BE49-F238E27FC236}">
                  <a16:creationId xmlns:a16="http://schemas.microsoft.com/office/drawing/2014/main" id="{869237B7-0F9E-47DD-B5C2-6439F8A2E2B7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6" name="Rectangle 285">
              <a:extLst>
                <a:ext uri="{FF2B5EF4-FFF2-40B4-BE49-F238E27FC236}">
                  <a16:creationId xmlns:a16="http://schemas.microsoft.com/office/drawing/2014/main" id="{5A252C0C-F3DF-401E-9B7D-86CA7B1DD310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280" name="Connector: Elbow 279">
            <a:extLst>
              <a:ext uri="{FF2B5EF4-FFF2-40B4-BE49-F238E27FC236}">
                <a16:creationId xmlns:a16="http://schemas.microsoft.com/office/drawing/2014/main" id="{57A7F35C-6422-408A-A546-7AB81C3FF760}"/>
              </a:ext>
            </a:extLst>
          </p:cNvPr>
          <p:cNvCxnSpPr>
            <a:stCxn id="158" idx="3"/>
            <a:endCxn id="284" idx="1"/>
          </p:cNvCxnSpPr>
          <p:nvPr/>
        </p:nvCxnSpPr>
        <p:spPr>
          <a:xfrm rot="5400000">
            <a:off x="8277892" y="2300506"/>
            <a:ext cx="403048" cy="1094405"/>
          </a:xfrm>
          <a:prstGeom prst="bentConnector3">
            <a:avLst>
              <a:gd name="adj1" fmla="val 31289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Connector: Elbow 281">
            <a:extLst>
              <a:ext uri="{FF2B5EF4-FFF2-40B4-BE49-F238E27FC236}">
                <a16:creationId xmlns:a16="http://schemas.microsoft.com/office/drawing/2014/main" id="{F328E6A3-0A0D-4581-9E42-5E876CC8D8BD}"/>
              </a:ext>
            </a:extLst>
          </p:cNvPr>
          <p:cNvCxnSpPr>
            <a:cxnSpLocks/>
            <a:stCxn id="257" idx="3"/>
            <a:endCxn id="220" idx="3"/>
          </p:cNvCxnSpPr>
          <p:nvPr/>
        </p:nvCxnSpPr>
        <p:spPr>
          <a:xfrm flipV="1">
            <a:off x="8558430" y="2361033"/>
            <a:ext cx="863200" cy="1853295"/>
          </a:xfrm>
          <a:prstGeom prst="bentConnector3">
            <a:avLst>
              <a:gd name="adj1" fmla="val 168966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onnector: Elbow 108">
            <a:extLst>
              <a:ext uri="{FF2B5EF4-FFF2-40B4-BE49-F238E27FC236}">
                <a16:creationId xmlns:a16="http://schemas.microsoft.com/office/drawing/2014/main" id="{54C9CEBB-D8FE-4A91-A5CE-F6594DC5316A}"/>
              </a:ext>
            </a:extLst>
          </p:cNvPr>
          <p:cNvCxnSpPr>
            <a:stCxn id="236" idx="1"/>
            <a:endCxn id="232" idx="3"/>
          </p:cNvCxnSpPr>
          <p:nvPr/>
        </p:nvCxnSpPr>
        <p:spPr>
          <a:xfrm rot="10800000" flipV="1">
            <a:off x="8213638" y="3340800"/>
            <a:ext cx="363467" cy="100"/>
          </a:xfrm>
          <a:prstGeom prst="bentConnector3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onnector: Elbow 110">
            <a:extLst>
              <a:ext uri="{FF2B5EF4-FFF2-40B4-BE49-F238E27FC236}">
                <a16:creationId xmlns:a16="http://schemas.microsoft.com/office/drawing/2014/main" id="{BBABFEB0-2A6A-44FD-BFB9-DB230550FEED}"/>
              </a:ext>
            </a:extLst>
          </p:cNvPr>
          <p:cNvCxnSpPr>
            <a:stCxn id="244" idx="1"/>
            <a:endCxn id="240" idx="3"/>
          </p:cNvCxnSpPr>
          <p:nvPr/>
        </p:nvCxnSpPr>
        <p:spPr>
          <a:xfrm rot="10800000" flipV="1">
            <a:off x="9047486" y="3340791"/>
            <a:ext cx="402754" cy="109"/>
          </a:xfrm>
          <a:prstGeom prst="bentConnector3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8" name="Group 297">
            <a:extLst>
              <a:ext uri="{FF2B5EF4-FFF2-40B4-BE49-F238E27FC236}">
                <a16:creationId xmlns:a16="http://schemas.microsoft.com/office/drawing/2014/main" id="{EAD5E17C-E268-41E8-A785-26ED20CC4A25}"/>
              </a:ext>
            </a:extLst>
          </p:cNvPr>
          <p:cNvGrpSpPr/>
          <p:nvPr/>
        </p:nvGrpSpPr>
        <p:grpSpPr>
          <a:xfrm rot="5400000">
            <a:off x="6223342" y="5032645"/>
            <a:ext cx="52502" cy="443364"/>
            <a:chOff x="6189484" y="1405883"/>
            <a:chExt cx="45720" cy="400549"/>
          </a:xfrm>
          <a:noFill/>
        </p:grpSpPr>
        <p:sp>
          <p:nvSpPr>
            <p:cNvPr id="299" name="Rectangle 298">
              <a:extLst>
                <a:ext uri="{FF2B5EF4-FFF2-40B4-BE49-F238E27FC236}">
                  <a16:creationId xmlns:a16="http://schemas.microsoft.com/office/drawing/2014/main" id="{DBE982FB-DB3C-40DE-A4A4-1B472FBD6439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0" name="Rectangle 299">
              <a:extLst>
                <a:ext uri="{FF2B5EF4-FFF2-40B4-BE49-F238E27FC236}">
                  <a16:creationId xmlns:a16="http://schemas.microsoft.com/office/drawing/2014/main" id="{CC1AD377-EF60-4BF1-94A7-446565BBCA57}"/>
                </a:ext>
              </a:extLst>
            </p:cNvPr>
            <p:cNvSpPr/>
            <p:nvPr/>
          </p:nvSpPr>
          <p:spPr>
            <a:xfrm>
              <a:off x="6189485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1" name="Rectangle 300">
              <a:extLst>
                <a:ext uri="{FF2B5EF4-FFF2-40B4-BE49-F238E27FC236}">
                  <a16:creationId xmlns:a16="http://schemas.microsoft.com/office/drawing/2014/main" id="{CB3DBE16-DBD6-43F1-A80A-EF6542207493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02" name="Group 301">
            <a:extLst>
              <a:ext uri="{FF2B5EF4-FFF2-40B4-BE49-F238E27FC236}">
                <a16:creationId xmlns:a16="http://schemas.microsoft.com/office/drawing/2014/main" id="{E3BE87DB-1FD0-4488-B62B-7415FE3DFD7A}"/>
              </a:ext>
            </a:extLst>
          </p:cNvPr>
          <p:cNvGrpSpPr/>
          <p:nvPr/>
        </p:nvGrpSpPr>
        <p:grpSpPr>
          <a:xfrm rot="5400000">
            <a:off x="7182808" y="5026669"/>
            <a:ext cx="52502" cy="443364"/>
            <a:chOff x="6189484" y="1405883"/>
            <a:chExt cx="45720" cy="400549"/>
          </a:xfrm>
          <a:noFill/>
        </p:grpSpPr>
        <p:sp>
          <p:nvSpPr>
            <p:cNvPr id="303" name="Rectangle 302">
              <a:extLst>
                <a:ext uri="{FF2B5EF4-FFF2-40B4-BE49-F238E27FC236}">
                  <a16:creationId xmlns:a16="http://schemas.microsoft.com/office/drawing/2014/main" id="{98ACDC73-3C09-4C2B-8BD1-2D184A40292F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4" name="Rectangle 303">
              <a:extLst>
                <a:ext uri="{FF2B5EF4-FFF2-40B4-BE49-F238E27FC236}">
                  <a16:creationId xmlns:a16="http://schemas.microsoft.com/office/drawing/2014/main" id="{E066FBE0-8733-4FBB-AE02-E66E6179426E}"/>
                </a:ext>
              </a:extLst>
            </p:cNvPr>
            <p:cNvSpPr/>
            <p:nvPr/>
          </p:nvSpPr>
          <p:spPr>
            <a:xfrm>
              <a:off x="6189485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5" name="Rectangle 304">
              <a:extLst>
                <a:ext uri="{FF2B5EF4-FFF2-40B4-BE49-F238E27FC236}">
                  <a16:creationId xmlns:a16="http://schemas.microsoft.com/office/drawing/2014/main" id="{06543C2E-8096-4E25-A888-EF385AFEF551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9678B878-B94A-474A-8FDD-8686BD9675F0}"/>
              </a:ext>
            </a:extLst>
          </p:cNvPr>
          <p:cNvCxnSpPr>
            <a:endCxn id="204" idx="3"/>
          </p:cNvCxnSpPr>
          <p:nvPr/>
        </p:nvCxnSpPr>
        <p:spPr>
          <a:xfrm flipV="1">
            <a:off x="6249601" y="4680522"/>
            <a:ext cx="0" cy="547554"/>
          </a:xfrm>
          <a:prstGeom prst="straightConnector1">
            <a:avLst/>
          </a:prstGeom>
          <a:ln>
            <a:solidFill>
              <a:srgbClr val="00B0F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E2B6FEC4-6F13-48B6-AEAC-DF445C302BB9}"/>
              </a:ext>
            </a:extLst>
          </p:cNvPr>
          <p:cNvCxnSpPr>
            <a:stCxn id="303" idx="1"/>
            <a:endCxn id="212" idx="3"/>
          </p:cNvCxnSpPr>
          <p:nvPr/>
        </p:nvCxnSpPr>
        <p:spPr>
          <a:xfrm flipV="1">
            <a:off x="7209067" y="4685139"/>
            <a:ext cx="0" cy="536962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F4E063E9-E1A7-4B53-B087-CBF4D2E0F9EC}"/>
              </a:ext>
            </a:extLst>
          </p:cNvPr>
          <p:cNvCxnSpPr>
            <a:stCxn id="172" idx="1"/>
            <a:endCxn id="168" idx="3"/>
          </p:cNvCxnSpPr>
          <p:nvPr/>
        </p:nvCxnSpPr>
        <p:spPr>
          <a:xfrm flipH="1">
            <a:off x="10426202" y="1413045"/>
            <a:ext cx="408642" cy="178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0" name="Straight Arrow Connector 289">
            <a:extLst>
              <a:ext uri="{FF2B5EF4-FFF2-40B4-BE49-F238E27FC236}">
                <a16:creationId xmlns:a16="http://schemas.microsoft.com/office/drawing/2014/main" id="{ABA3B07C-0C6C-4938-9159-E341F71F1FCD}"/>
              </a:ext>
            </a:extLst>
          </p:cNvPr>
          <p:cNvCxnSpPr>
            <a:cxnSpLocks/>
            <a:stCxn id="248" idx="1"/>
            <a:endCxn id="252" idx="3"/>
          </p:cNvCxnSpPr>
          <p:nvPr/>
        </p:nvCxnSpPr>
        <p:spPr>
          <a:xfrm flipH="1">
            <a:off x="6096539" y="3340901"/>
            <a:ext cx="369228" cy="1218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8" name="Group 317">
            <a:extLst>
              <a:ext uri="{FF2B5EF4-FFF2-40B4-BE49-F238E27FC236}">
                <a16:creationId xmlns:a16="http://schemas.microsoft.com/office/drawing/2014/main" id="{FC033569-9318-4816-9076-A61EFDF1C784}"/>
              </a:ext>
            </a:extLst>
          </p:cNvPr>
          <p:cNvGrpSpPr/>
          <p:nvPr/>
        </p:nvGrpSpPr>
        <p:grpSpPr>
          <a:xfrm>
            <a:off x="7412756" y="4156980"/>
            <a:ext cx="50607" cy="459965"/>
            <a:chOff x="6189484" y="1405883"/>
            <a:chExt cx="45720" cy="400549"/>
          </a:xfrm>
          <a:noFill/>
        </p:grpSpPr>
        <p:sp>
          <p:nvSpPr>
            <p:cNvPr id="319" name="Rectangle 318">
              <a:extLst>
                <a:ext uri="{FF2B5EF4-FFF2-40B4-BE49-F238E27FC236}">
                  <a16:creationId xmlns:a16="http://schemas.microsoft.com/office/drawing/2014/main" id="{86903F39-AFA1-4F88-988C-E0DEF7AECDBB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0" name="Rectangle 319">
              <a:extLst>
                <a:ext uri="{FF2B5EF4-FFF2-40B4-BE49-F238E27FC236}">
                  <a16:creationId xmlns:a16="http://schemas.microsoft.com/office/drawing/2014/main" id="{AC26E631-CCC4-4F0C-9B9D-A3743920FD9A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1" name="Rectangle 320">
              <a:extLst>
                <a:ext uri="{FF2B5EF4-FFF2-40B4-BE49-F238E27FC236}">
                  <a16:creationId xmlns:a16="http://schemas.microsoft.com/office/drawing/2014/main" id="{3D945FFB-2A2A-4798-9C1E-1BDF7A612978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22" name="Group 321">
            <a:extLst>
              <a:ext uri="{FF2B5EF4-FFF2-40B4-BE49-F238E27FC236}">
                <a16:creationId xmlns:a16="http://schemas.microsoft.com/office/drawing/2014/main" id="{EDBDEA69-6F94-4FD9-B8A4-D2FFBBFFD855}"/>
              </a:ext>
            </a:extLst>
          </p:cNvPr>
          <p:cNvGrpSpPr/>
          <p:nvPr/>
        </p:nvGrpSpPr>
        <p:grpSpPr>
          <a:xfrm>
            <a:off x="7847957" y="4157236"/>
            <a:ext cx="50607" cy="459965"/>
            <a:chOff x="6189484" y="1405883"/>
            <a:chExt cx="45720" cy="400549"/>
          </a:xfrm>
          <a:noFill/>
        </p:grpSpPr>
        <p:sp>
          <p:nvSpPr>
            <p:cNvPr id="323" name="Rectangle 322">
              <a:extLst>
                <a:ext uri="{FF2B5EF4-FFF2-40B4-BE49-F238E27FC236}">
                  <a16:creationId xmlns:a16="http://schemas.microsoft.com/office/drawing/2014/main" id="{28C61180-E62D-47F3-BF73-268FBE041609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4" name="Rectangle 323">
              <a:extLst>
                <a:ext uri="{FF2B5EF4-FFF2-40B4-BE49-F238E27FC236}">
                  <a16:creationId xmlns:a16="http://schemas.microsoft.com/office/drawing/2014/main" id="{DE7E8146-8860-4458-A17A-B6F1D3CE6A6E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5" name="Rectangle 324">
              <a:extLst>
                <a:ext uri="{FF2B5EF4-FFF2-40B4-BE49-F238E27FC236}">
                  <a16:creationId xmlns:a16="http://schemas.microsoft.com/office/drawing/2014/main" id="{71AC52D4-DEDF-4E04-801D-0ABF0C78CFFA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295" name="Straight Arrow Connector 294">
            <a:extLst>
              <a:ext uri="{FF2B5EF4-FFF2-40B4-BE49-F238E27FC236}">
                <a16:creationId xmlns:a16="http://schemas.microsoft.com/office/drawing/2014/main" id="{A1DC36CE-A0A6-4FE3-BFA4-0114A341779F}"/>
              </a:ext>
            </a:extLst>
          </p:cNvPr>
          <p:cNvCxnSpPr>
            <a:cxnSpLocks/>
            <a:stCxn id="319" idx="3"/>
            <a:endCxn id="323" idx="1"/>
          </p:cNvCxnSpPr>
          <p:nvPr/>
        </p:nvCxnSpPr>
        <p:spPr>
          <a:xfrm>
            <a:off x="7463363" y="4386955"/>
            <a:ext cx="384596" cy="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9" name="Group 258">
            <a:extLst>
              <a:ext uri="{FF2B5EF4-FFF2-40B4-BE49-F238E27FC236}">
                <a16:creationId xmlns:a16="http://schemas.microsoft.com/office/drawing/2014/main" id="{4056CFBF-022C-4998-AEA9-DA1D1629BD83}"/>
              </a:ext>
            </a:extLst>
          </p:cNvPr>
          <p:cNvGrpSpPr/>
          <p:nvPr/>
        </p:nvGrpSpPr>
        <p:grpSpPr>
          <a:xfrm rot="5400000">
            <a:off x="10099890" y="1467037"/>
            <a:ext cx="52502" cy="443364"/>
            <a:chOff x="6189484" y="1405883"/>
            <a:chExt cx="45720" cy="400549"/>
          </a:xfrm>
          <a:noFill/>
        </p:grpSpPr>
        <p:sp>
          <p:nvSpPr>
            <p:cNvPr id="261" name="Rectangle 260">
              <a:extLst>
                <a:ext uri="{FF2B5EF4-FFF2-40B4-BE49-F238E27FC236}">
                  <a16:creationId xmlns:a16="http://schemas.microsoft.com/office/drawing/2014/main" id="{CA240793-A07C-4670-96BD-1D0AC9C7708F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3" name="Rectangle 262">
              <a:extLst>
                <a:ext uri="{FF2B5EF4-FFF2-40B4-BE49-F238E27FC236}">
                  <a16:creationId xmlns:a16="http://schemas.microsoft.com/office/drawing/2014/main" id="{D8A5AF27-F79D-4BDF-B9E3-1B11E13743AF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5" name="Rectangle 264">
              <a:extLst>
                <a:ext uri="{FF2B5EF4-FFF2-40B4-BE49-F238E27FC236}">
                  <a16:creationId xmlns:a16="http://schemas.microsoft.com/office/drawing/2014/main" id="{9480E872-5264-4EDE-BF26-4A4E95B79146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0FDF1B3B-6928-48EF-8C5D-F0563702F6C8}"/>
              </a:ext>
            </a:extLst>
          </p:cNvPr>
          <p:cNvCxnSpPr>
            <a:stCxn id="258" idx="3"/>
            <a:endCxn id="261" idx="3"/>
          </p:cNvCxnSpPr>
          <p:nvPr/>
        </p:nvCxnSpPr>
        <p:spPr>
          <a:xfrm flipV="1">
            <a:off x="8558430" y="1714970"/>
            <a:ext cx="1567718" cy="2805996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7" name="Group 266">
            <a:extLst>
              <a:ext uri="{FF2B5EF4-FFF2-40B4-BE49-F238E27FC236}">
                <a16:creationId xmlns:a16="http://schemas.microsoft.com/office/drawing/2014/main" id="{9DC2B320-C8D8-4A3E-91D5-811D68307892}"/>
              </a:ext>
            </a:extLst>
          </p:cNvPr>
          <p:cNvGrpSpPr/>
          <p:nvPr/>
        </p:nvGrpSpPr>
        <p:grpSpPr>
          <a:xfrm rot="5400000">
            <a:off x="7164224" y="2390152"/>
            <a:ext cx="52502" cy="443364"/>
            <a:chOff x="6189484" y="1405883"/>
            <a:chExt cx="45720" cy="400549"/>
          </a:xfrm>
          <a:noFill/>
        </p:grpSpPr>
        <p:sp>
          <p:nvSpPr>
            <p:cNvPr id="268" name="Rectangle 267">
              <a:extLst>
                <a:ext uri="{FF2B5EF4-FFF2-40B4-BE49-F238E27FC236}">
                  <a16:creationId xmlns:a16="http://schemas.microsoft.com/office/drawing/2014/main" id="{9F0926DB-336F-4EF8-AE5C-0BFC3B7FD3F1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0" name="Rectangle 269">
              <a:extLst>
                <a:ext uri="{FF2B5EF4-FFF2-40B4-BE49-F238E27FC236}">
                  <a16:creationId xmlns:a16="http://schemas.microsoft.com/office/drawing/2014/main" id="{7F681816-D646-4530-A58F-58D71C3ECB55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1" name="Rectangle 270">
              <a:extLst>
                <a:ext uri="{FF2B5EF4-FFF2-40B4-BE49-F238E27FC236}">
                  <a16:creationId xmlns:a16="http://schemas.microsoft.com/office/drawing/2014/main" id="{0D3F7927-5F1A-47BC-9E22-D6FEA678E481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8FAEE921-9C5D-4E5D-856E-0892E27CC633}"/>
              </a:ext>
            </a:extLst>
          </p:cNvPr>
          <p:cNvCxnSpPr>
            <a:stCxn id="268" idx="3"/>
            <a:endCxn id="229" idx="1"/>
          </p:cNvCxnSpPr>
          <p:nvPr/>
        </p:nvCxnSpPr>
        <p:spPr>
          <a:xfrm rot="16200000" flipH="1">
            <a:off x="7148244" y="2680322"/>
            <a:ext cx="549405" cy="46492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46452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702" name="Picture 6" descr="Related image">
            <a:extLst>
              <a:ext uri="{FF2B5EF4-FFF2-40B4-BE49-F238E27FC236}">
                <a16:creationId xmlns:a16="http://schemas.microsoft.com/office/drawing/2014/main" id="{BCFE3595-9B5B-4B5F-9611-B5C16B9E92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EF40F2-1824-49B0-A2AC-8727CF365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396" y="1065862"/>
            <a:ext cx="3616969" cy="4726276"/>
          </a:xfrm>
        </p:spPr>
        <p:txBody>
          <a:bodyPr>
            <a:normAutofit/>
          </a:bodyPr>
          <a:lstStyle/>
          <a:p>
            <a:pPr algn="r"/>
            <a:r>
              <a:rPr lang="en-GB" sz="6000" dirty="0">
                <a:solidFill>
                  <a:srgbClr val="FFFFFF"/>
                </a:solidFill>
                <a:latin typeface="Helvetica LT Pro ExtraComp" panose="020B0508030502060204" pitchFamily="34" charset="0"/>
              </a:rPr>
              <a:t> HANDS ON LAB  </a:t>
            </a:r>
            <a:endParaRPr lang="en-GB" sz="4000" dirty="0">
              <a:solidFill>
                <a:srgbClr val="FFFFFF"/>
              </a:solidFill>
              <a:latin typeface="Helvetica LT Pro ExtraComp" panose="020B0508030502060204" pitchFamily="34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E211374-C365-4A6F-A8EC-A6DBBF68FF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anchor="ctr"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Storage</a:t>
            </a:r>
          </a:p>
          <a:p>
            <a:r>
              <a:rPr lang="en-US" sz="2000" dirty="0">
                <a:solidFill>
                  <a:srgbClr val="FFFFFF"/>
                </a:solidFill>
              </a:rPr>
              <a:t>Ingestion</a:t>
            </a:r>
          </a:p>
          <a:p>
            <a:r>
              <a:rPr lang="en-US" sz="2000" dirty="0">
                <a:solidFill>
                  <a:srgbClr val="FFFFFF"/>
                </a:solidFill>
              </a:rPr>
              <a:t>Preparation</a:t>
            </a:r>
          </a:p>
        </p:txBody>
      </p:sp>
    </p:spTree>
    <p:extLst>
      <p:ext uri="{BB962C8B-B14F-4D97-AF65-F5344CB8AC3E}">
        <p14:creationId xmlns:p14="http://schemas.microsoft.com/office/powerpoint/2010/main" val="2721561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938" name="Picture 2" descr="Related image">
            <a:extLst>
              <a:ext uri="{FF2B5EF4-FFF2-40B4-BE49-F238E27FC236}">
                <a16:creationId xmlns:a16="http://schemas.microsoft.com/office/drawing/2014/main" id="{B1FDAA42-4B1F-4B20-8947-8D96EB1E75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EF40F2-1824-49B0-A2AC-8727CF365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396" y="1065862"/>
            <a:ext cx="3616969" cy="4726276"/>
          </a:xfrm>
        </p:spPr>
        <p:txBody>
          <a:bodyPr>
            <a:normAutofit/>
          </a:bodyPr>
          <a:lstStyle/>
          <a:p>
            <a:pPr algn="r"/>
            <a:r>
              <a:rPr lang="en-GB" sz="6000" dirty="0">
                <a:solidFill>
                  <a:srgbClr val="FFFFFF"/>
                </a:solidFill>
                <a:latin typeface="Helvetica LT Pro ExtraComp" panose="020B0508030502060204" pitchFamily="34" charset="0"/>
              </a:rPr>
              <a:t> HANDS ON LAB  </a:t>
            </a:r>
            <a:endParaRPr lang="en-GB" sz="4000" dirty="0">
              <a:solidFill>
                <a:srgbClr val="FFFFFF"/>
              </a:solidFill>
              <a:latin typeface="Helvetica LT Pro ExtraComp" panose="020B0508030502060204" pitchFamily="34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E211374-C365-4A6F-A8EC-A6DBBF68FF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anchor="ctr"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Batch Processing</a:t>
            </a:r>
          </a:p>
        </p:txBody>
      </p:sp>
    </p:spTree>
    <p:extLst>
      <p:ext uri="{BB962C8B-B14F-4D97-AF65-F5344CB8AC3E}">
        <p14:creationId xmlns:p14="http://schemas.microsoft.com/office/powerpoint/2010/main" val="29283826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22" name="Picture 2" descr="Related image">
            <a:extLst>
              <a:ext uri="{FF2B5EF4-FFF2-40B4-BE49-F238E27FC236}">
                <a16:creationId xmlns:a16="http://schemas.microsoft.com/office/drawing/2014/main" id="{4589114F-35DD-4AC5-877E-376A55A22A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0" cy="685799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EF40F2-1824-49B0-A2AC-8727CF365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396" y="1065862"/>
            <a:ext cx="3616969" cy="4726276"/>
          </a:xfrm>
        </p:spPr>
        <p:txBody>
          <a:bodyPr>
            <a:normAutofit/>
          </a:bodyPr>
          <a:lstStyle/>
          <a:p>
            <a:pPr algn="r"/>
            <a:r>
              <a:rPr lang="en-GB" sz="6000" dirty="0">
                <a:solidFill>
                  <a:srgbClr val="FFFFFF"/>
                </a:solidFill>
                <a:latin typeface="Helvetica LT Pro ExtraComp" panose="020B0508030502060204" pitchFamily="34" charset="0"/>
              </a:rPr>
              <a:t>HANDS ON LAB</a:t>
            </a:r>
            <a:endParaRPr lang="en-GB" sz="4000" dirty="0">
              <a:solidFill>
                <a:srgbClr val="FFFFFF"/>
              </a:solidFill>
              <a:latin typeface="Helvetica LT Pro ExtraComp" panose="020B0508030502060204" pitchFamily="34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E211374-C365-4A6F-A8EC-A6DBBF68FF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anchor="ctr"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Stream Processing</a:t>
            </a:r>
          </a:p>
        </p:txBody>
      </p:sp>
    </p:spTree>
    <p:extLst>
      <p:ext uri="{BB962C8B-B14F-4D97-AF65-F5344CB8AC3E}">
        <p14:creationId xmlns:p14="http://schemas.microsoft.com/office/powerpoint/2010/main" val="6416807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746" name="Picture 2" descr="Image result for space blue">
            <a:extLst>
              <a:ext uri="{FF2B5EF4-FFF2-40B4-BE49-F238E27FC236}">
                <a16:creationId xmlns:a16="http://schemas.microsoft.com/office/drawing/2014/main" id="{482677D7-5F38-4B93-A140-44BF6A8DDF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EF40F2-1824-49B0-A2AC-8727CF365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396" y="1065862"/>
            <a:ext cx="3616969" cy="4726276"/>
          </a:xfrm>
        </p:spPr>
        <p:txBody>
          <a:bodyPr>
            <a:normAutofit/>
          </a:bodyPr>
          <a:lstStyle/>
          <a:p>
            <a:pPr algn="r"/>
            <a:r>
              <a:rPr lang="en-GB" sz="6000" dirty="0">
                <a:solidFill>
                  <a:srgbClr val="FFFFFF"/>
                </a:solidFill>
                <a:latin typeface="Helvetica LT Pro ExtraComp" panose="020B0508030502060204" pitchFamily="34" charset="0"/>
              </a:rPr>
              <a:t>HANDS ON LAB</a:t>
            </a:r>
            <a:endParaRPr lang="en-GB" sz="4000" dirty="0">
              <a:solidFill>
                <a:srgbClr val="FFFFFF"/>
              </a:solidFill>
              <a:latin typeface="Helvetica LT Pro ExtraComp" panose="020B0508030502060204" pitchFamily="34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E211374-C365-4A6F-A8EC-A6DBBF68FF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anchor="ctr"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Deployment</a:t>
            </a:r>
          </a:p>
          <a:p>
            <a:r>
              <a:rPr lang="en-US" sz="2000" dirty="0">
                <a:solidFill>
                  <a:srgbClr val="FFFFFF"/>
                </a:solidFill>
              </a:rPr>
              <a:t>Mobilization</a:t>
            </a:r>
          </a:p>
          <a:p>
            <a:r>
              <a:rPr lang="en-US" sz="2000" dirty="0">
                <a:solidFill>
                  <a:srgbClr val="FFFFFF"/>
                </a:solidFill>
              </a:rPr>
              <a:t>Visualization</a:t>
            </a:r>
          </a:p>
        </p:txBody>
      </p:sp>
    </p:spTree>
    <p:extLst>
      <p:ext uri="{BB962C8B-B14F-4D97-AF65-F5344CB8AC3E}">
        <p14:creationId xmlns:p14="http://schemas.microsoft.com/office/powerpoint/2010/main" val="14279871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E82F279-DE53-43C3-9609-5501C6153E8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2458"/>
            <a:ext cx="12183267" cy="68580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FB71E5ED-550B-4B82-BCD9-828D80745B2D}"/>
              </a:ext>
            </a:extLst>
          </p:cNvPr>
          <p:cNvSpPr txBox="1">
            <a:spLocks/>
          </p:cNvSpPr>
          <p:nvPr/>
        </p:nvSpPr>
        <p:spPr>
          <a:xfrm>
            <a:off x="-1" y="4440024"/>
            <a:ext cx="12192001" cy="1352113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6000" dirty="0">
                <a:solidFill>
                  <a:srgbClr val="FFFFFF"/>
                </a:solidFill>
                <a:latin typeface="Helvetica LT Pro ExtraComp" panose="020B0508030502060204" pitchFamily="34" charset="0"/>
              </a:rPr>
              <a:t>REVIEW &amp; QUESTIONS</a:t>
            </a:r>
            <a:endParaRPr lang="en-GB" sz="4000" dirty="0">
              <a:solidFill>
                <a:srgbClr val="FFFFFF"/>
              </a:solidFill>
              <a:latin typeface="Helvetica LT Pro ExtraComp" panose="020B050803050206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77479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DB4EFD-5FDF-4822-800C-4A16C32D9C6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38" b="6276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3919035-8CB0-4088-A11D-C0D1F30EFC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en-GB" sz="6000" dirty="0">
                <a:solidFill>
                  <a:srgbClr val="FFFFFF"/>
                </a:solidFill>
                <a:latin typeface="Helvetica LT Pro ExtraComp" panose="020B0508030502060204" pitchFamily="34" charset="0"/>
              </a:rPr>
              <a:t>VELOCITY</a:t>
            </a:r>
            <a:endParaRPr lang="en-GB" sz="4000" dirty="0">
              <a:solidFill>
                <a:srgbClr val="FFFFFF"/>
              </a:solidFill>
              <a:latin typeface="Helvetica LT Pro ExtraComp" panose="020B0508030502060204" pitchFamily="34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7B8F93-6416-413A-865B-E84BB8444D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000" dirty="0"/>
              <a:t>With Office 365 data there is much data velocity. It’s very high frequency data with 10 terabytes (TB) stored a day.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20932186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4" descr="A person standing in front of a curtain&#10;&#10;Description automatically generated">
            <a:extLst>
              <a:ext uri="{FF2B5EF4-FFF2-40B4-BE49-F238E27FC236}">
                <a16:creationId xmlns:a16="http://schemas.microsoft.com/office/drawing/2014/main" id="{6CD39F74-3217-4AB4-93ED-3642DE10DBF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87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EF40F2-1824-49B0-A2AC-8727CF365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en-GB" sz="6000" dirty="0">
                <a:solidFill>
                  <a:srgbClr val="FFFFFF"/>
                </a:solidFill>
                <a:latin typeface="Helvetica LT Pro ExtraComp" panose="020B0508030502060204" pitchFamily="34" charset="0"/>
              </a:rPr>
              <a:t>VARIETY</a:t>
            </a:r>
            <a:endParaRPr lang="en-GB" sz="4000" dirty="0">
              <a:solidFill>
                <a:srgbClr val="FFFFFF"/>
              </a:solidFill>
              <a:latin typeface="Helvetica LT Pro ExtraComp" panose="020B0508030502060204" pitchFamily="34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2C4AB7D-EDC4-43BF-9384-BFCFC7C48A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000" dirty="0"/>
              <a:t>Variety in Big Data refers to all the structured and unstructured data that has the possibility of getting generated either by humans or by machines. </a:t>
            </a:r>
            <a:endParaRPr lang="en-US" sz="16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48397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7FAF712-D873-46E0-8BAC-47733CCB59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EF40F2-1824-49B0-A2AC-8727CF365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en-GB" sz="6000" dirty="0">
                <a:solidFill>
                  <a:srgbClr val="FFFFFF"/>
                </a:solidFill>
                <a:latin typeface="Helvetica LT Pro ExtraComp" panose="020B0508030502060204" pitchFamily="34" charset="0"/>
              </a:rPr>
              <a:t>VERACITY</a:t>
            </a:r>
            <a:endParaRPr lang="en-GB" sz="4000" dirty="0">
              <a:solidFill>
                <a:srgbClr val="FFFFFF"/>
              </a:solidFill>
              <a:latin typeface="Helvetica LT Pro ExtraComp" panose="020B0508030502060204" pitchFamily="34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9">
            <a:extLst>
              <a:ext uri="{FF2B5EF4-FFF2-40B4-BE49-F238E27FC236}">
                <a16:creationId xmlns:a16="http://schemas.microsoft.com/office/drawing/2014/main" id="{727372A4-E779-43F9-9D4E-A846951C18BE}"/>
              </a:ext>
            </a:extLst>
          </p:cNvPr>
          <p:cNvSpPr txBox="1">
            <a:spLocks/>
          </p:cNvSpPr>
          <p:nvPr/>
        </p:nvSpPr>
        <p:spPr>
          <a:xfrm>
            <a:off x="5155379" y="1065862"/>
            <a:ext cx="5744685" cy="47262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Veracity is all about making sure the data is accurate, which requires processes to keep the bad data from accumulating in your systems. </a:t>
            </a:r>
            <a:endParaRPr lang="en-US" sz="16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26588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13" descr="A picture containing indoor, person, table&#10;&#10;Description automatically generated">
            <a:extLst>
              <a:ext uri="{FF2B5EF4-FFF2-40B4-BE49-F238E27FC236}">
                <a16:creationId xmlns:a16="http://schemas.microsoft.com/office/drawing/2014/main" id="{56B55307-DB69-4B82-A7FF-BA43CE42C70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7185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EF40F2-1824-49B0-A2AC-8727CF365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en-GB" sz="6000" dirty="0">
                <a:solidFill>
                  <a:srgbClr val="FFFFFF"/>
                </a:solidFill>
                <a:latin typeface="Helvetica LT Pro ExtraComp" panose="020B0508030502060204" pitchFamily="34" charset="0"/>
              </a:rPr>
              <a:t>VALUE</a:t>
            </a:r>
            <a:endParaRPr lang="en-GB" sz="4000" dirty="0">
              <a:solidFill>
                <a:srgbClr val="FFFFFF"/>
              </a:solidFill>
              <a:latin typeface="Helvetica LT Pro ExtraComp" panose="020B0508030502060204" pitchFamily="34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2C4AB7D-EDC4-43BF-9384-BFCFC7C48A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000" dirty="0"/>
              <a:t>The primary reason why Big Data has developed rapidly over the last years is because it provides long-term enterprise value.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Value is captured both, in terms of immediate social or monetary gain, and in the form of a strategic competitive advantage.</a:t>
            </a:r>
            <a:endParaRPr lang="en-US" sz="16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08579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674" name="Picture 2" descr="Related image">
            <a:extLst>
              <a:ext uri="{FF2B5EF4-FFF2-40B4-BE49-F238E27FC236}">
                <a16:creationId xmlns:a16="http://schemas.microsoft.com/office/drawing/2014/main" id="{B05E5732-652F-4852-B848-750A1CA32E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EF40F2-1824-49B0-A2AC-8727CF365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396" y="1065862"/>
            <a:ext cx="3616969" cy="4726276"/>
          </a:xfrm>
        </p:spPr>
        <p:txBody>
          <a:bodyPr>
            <a:normAutofit/>
          </a:bodyPr>
          <a:lstStyle/>
          <a:p>
            <a:pPr algn="r"/>
            <a:r>
              <a:rPr lang="en-GB" sz="6000" dirty="0">
                <a:solidFill>
                  <a:srgbClr val="FFFFFF"/>
                </a:solidFill>
                <a:latin typeface="Helvetica LT Pro ExtraComp" panose="020B0508030502060204" pitchFamily="34" charset="0"/>
              </a:rPr>
              <a:t>DATA STRATEGY</a:t>
            </a:r>
            <a:endParaRPr lang="en-GB" sz="4000" dirty="0">
              <a:solidFill>
                <a:srgbClr val="FFFFFF"/>
              </a:solidFill>
              <a:latin typeface="Helvetica LT Pro ExtraComp" panose="020B0508030502060204" pitchFamily="34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E211374-C365-4A6F-A8EC-A6DBBF68FF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</a:rPr>
              <a:t>Define and understand problem domain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</a:rPr>
              <a:t>Data resources positioned effectively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</a:rPr>
              <a:t>Identify, store, provision, process, govern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</a:rPr>
              <a:t>Data inventory, protection and architecture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</a:rPr>
              <a:t>Lives and evolves alongside long term plan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</a:rPr>
              <a:t>Road-map to unlock value streams</a:t>
            </a:r>
          </a:p>
        </p:txBody>
      </p:sp>
    </p:spTree>
    <p:extLst>
      <p:ext uri="{BB962C8B-B14F-4D97-AF65-F5344CB8AC3E}">
        <p14:creationId xmlns:p14="http://schemas.microsoft.com/office/powerpoint/2010/main" val="36684266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 shot of a monitor&#10;&#10;Description automatically generated">
            <a:extLst>
              <a:ext uri="{FF2B5EF4-FFF2-40B4-BE49-F238E27FC236}">
                <a16:creationId xmlns:a16="http://schemas.microsoft.com/office/drawing/2014/main" id="{8AD32729-DFDF-4B51-BF37-00F47E45ADE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905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EF40F2-1824-49B0-A2AC-8727CF365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396" y="1065862"/>
            <a:ext cx="3616969" cy="4726276"/>
          </a:xfrm>
        </p:spPr>
        <p:txBody>
          <a:bodyPr>
            <a:normAutofit/>
          </a:bodyPr>
          <a:lstStyle/>
          <a:p>
            <a:pPr algn="r"/>
            <a:r>
              <a:rPr lang="en-GB" sz="6000" dirty="0">
                <a:solidFill>
                  <a:srgbClr val="FFFFFF"/>
                </a:solidFill>
                <a:latin typeface="Helvetica LT Pro ExtraComp" panose="020B0508030502060204" pitchFamily="34" charset="0"/>
              </a:rPr>
              <a:t>DATA</a:t>
            </a:r>
            <a:endParaRPr lang="en-GB" sz="4000" dirty="0">
              <a:solidFill>
                <a:srgbClr val="FFFFFF"/>
              </a:solidFill>
              <a:latin typeface="Helvetica LT Pro ExtraComp" panose="020B0508030502060204" pitchFamily="34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42FFEBEC-92D1-4664-B004-C5E55298594E}"/>
              </a:ext>
            </a:extLst>
          </p:cNvPr>
          <p:cNvGrpSpPr/>
          <p:nvPr/>
        </p:nvGrpSpPr>
        <p:grpSpPr>
          <a:xfrm>
            <a:off x="5558112" y="2426797"/>
            <a:ext cx="2864574" cy="1966306"/>
            <a:chOff x="5137667" y="3876230"/>
            <a:chExt cx="2864574" cy="1966306"/>
          </a:xfrm>
        </p:grpSpPr>
        <p:sp>
          <p:nvSpPr>
            <p:cNvPr id="14" name="Trapezoid 13">
              <a:extLst>
                <a:ext uri="{FF2B5EF4-FFF2-40B4-BE49-F238E27FC236}">
                  <a16:creationId xmlns:a16="http://schemas.microsoft.com/office/drawing/2014/main" id="{619BF59E-4657-411A-8C11-160A4A695D99}"/>
                </a:ext>
              </a:extLst>
            </p:cNvPr>
            <p:cNvSpPr/>
            <p:nvPr/>
          </p:nvSpPr>
          <p:spPr>
            <a:xfrm>
              <a:off x="5137667" y="5267770"/>
              <a:ext cx="2864574" cy="574766"/>
            </a:xfrm>
            <a:prstGeom prst="trapezoid">
              <a:avLst/>
            </a:prstGeom>
            <a:solidFill>
              <a:schemeClr val="bg1">
                <a:lumMod val="95000"/>
                <a:lumOff val="5000"/>
                <a:alpha val="60000"/>
              </a:schemeClr>
            </a:solidFill>
            <a:ln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Unstructured</a:t>
              </a:r>
            </a:p>
          </p:txBody>
        </p:sp>
        <p:sp>
          <p:nvSpPr>
            <p:cNvPr id="16" name="Trapezoid 15">
              <a:extLst>
                <a:ext uri="{FF2B5EF4-FFF2-40B4-BE49-F238E27FC236}">
                  <a16:creationId xmlns:a16="http://schemas.microsoft.com/office/drawing/2014/main" id="{45D68404-02F4-4124-A88A-FD5A4DC106A5}"/>
                </a:ext>
              </a:extLst>
            </p:cNvPr>
            <p:cNvSpPr/>
            <p:nvPr/>
          </p:nvSpPr>
          <p:spPr>
            <a:xfrm>
              <a:off x="5303129" y="4572000"/>
              <a:ext cx="2533650" cy="574766"/>
            </a:xfrm>
            <a:prstGeom prst="trapezoid">
              <a:avLst/>
            </a:prstGeom>
            <a:solidFill>
              <a:schemeClr val="bg1">
                <a:lumMod val="95000"/>
                <a:lumOff val="5000"/>
                <a:alpha val="60000"/>
              </a:schemeClr>
            </a:solidFill>
            <a:ln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Semi-Structured</a:t>
              </a:r>
            </a:p>
          </p:txBody>
        </p:sp>
        <p:sp>
          <p:nvSpPr>
            <p:cNvPr id="17" name="Trapezoid 16">
              <a:extLst>
                <a:ext uri="{FF2B5EF4-FFF2-40B4-BE49-F238E27FC236}">
                  <a16:creationId xmlns:a16="http://schemas.microsoft.com/office/drawing/2014/main" id="{3329A652-C47B-44EC-A119-E1C27445E7DC}"/>
                </a:ext>
              </a:extLst>
            </p:cNvPr>
            <p:cNvSpPr/>
            <p:nvPr/>
          </p:nvSpPr>
          <p:spPr>
            <a:xfrm>
              <a:off x="5477301" y="3876230"/>
              <a:ext cx="2185306" cy="574766"/>
            </a:xfrm>
            <a:prstGeom prst="trapezoid">
              <a:avLst/>
            </a:prstGeom>
            <a:solidFill>
              <a:schemeClr val="bg1">
                <a:lumMod val="95000"/>
                <a:lumOff val="5000"/>
                <a:alpha val="60000"/>
              </a:schemeClr>
            </a:solidFill>
            <a:ln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Structured</a:t>
              </a:r>
            </a:p>
          </p:txBody>
        </p:sp>
      </p:grpSp>
      <p:sp>
        <p:nvSpPr>
          <p:cNvPr id="8" name="Oval 7">
            <a:extLst>
              <a:ext uri="{FF2B5EF4-FFF2-40B4-BE49-F238E27FC236}">
                <a16:creationId xmlns:a16="http://schemas.microsoft.com/office/drawing/2014/main" id="{1227FD9D-5D5C-46F4-A320-4D30EDF2E17D}"/>
              </a:ext>
            </a:extLst>
          </p:cNvPr>
          <p:cNvSpPr/>
          <p:nvPr/>
        </p:nvSpPr>
        <p:spPr>
          <a:xfrm>
            <a:off x="7889410" y="2615201"/>
            <a:ext cx="197958" cy="197958"/>
          </a:xfrm>
          <a:prstGeom prst="ellipse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A75319D-218D-456C-B4BA-62CE99AEF6E4}"/>
              </a:ext>
            </a:extLst>
          </p:cNvPr>
          <p:cNvSpPr/>
          <p:nvPr/>
        </p:nvSpPr>
        <p:spPr>
          <a:xfrm>
            <a:off x="8083052" y="3310971"/>
            <a:ext cx="197958" cy="197958"/>
          </a:xfrm>
          <a:prstGeom prst="ellipse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087B67F-1E6E-4B42-8E01-105B90EE7F98}"/>
              </a:ext>
            </a:extLst>
          </p:cNvPr>
          <p:cNvSpPr/>
          <p:nvPr/>
        </p:nvSpPr>
        <p:spPr>
          <a:xfrm>
            <a:off x="8257224" y="4006741"/>
            <a:ext cx="197958" cy="197958"/>
          </a:xfrm>
          <a:prstGeom prst="ellipse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5704753-0E15-4914-918B-5E522A68219B}"/>
              </a:ext>
            </a:extLst>
          </p:cNvPr>
          <p:cNvSpPr/>
          <p:nvPr/>
        </p:nvSpPr>
        <p:spPr>
          <a:xfrm>
            <a:off x="9515131" y="1551534"/>
            <a:ext cx="1593131" cy="287863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sz="1100" dirty="0"/>
              <a:t>Relational Databases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045775F-B0B9-4F0B-ABC4-B9D9E15333F2}"/>
              </a:ext>
            </a:extLst>
          </p:cNvPr>
          <p:cNvSpPr/>
          <p:nvPr/>
        </p:nvSpPr>
        <p:spPr>
          <a:xfrm>
            <a:off x="9515132" y="2843011"/>
            <a:ext cx="1593131" cy="734816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sz="1100" dirty="0"/>
              <a:t>NoSQL Data</a:t>
            </a:r>
          </a:p>
          <a:p>
            <a:r>
              <a:rPr lang="en-GB" sz="1100" dirty="0"/>
              <a:t>JSON</a:t>
            </a:r>
          </a:p>
          <a:p>
            <a:r>
              <a:rPr lang="en-GB" sz="1100" dirty="0"/>
              <a:t>XML</a:t>
            </a:r>
          </a:p>
          <a:p>
            <a:r>
              <a:rPr lang="en-GB" sz="1100" dirty="0"/>
              <a:t>CSV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CE7F823-00F9-42BF-AB67-531CF4FD9637}"/>
              </a:ext>
            </a:extLst>
          </p:cNvPr>
          <p:cNvSpPr/>
          <p:nvPr/>
        </p:nvSpPr>
        <p:spPr>
          <a:xfrm>
            <a:off x="9515131" y="4581440"/>
            <a:ext cx="1593131" cy="1140629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sz="1100" dirty="0"/>
              <a:t>Email</a:t>
            </a:r>
          </a:p>
          <a:p>
            <a:r>
              <a:rPr lang="en-GB" sz="1100" dirty="0"/>
              <a:t>Documents</a:t>
            </a:r>
          </a:p>
          <a:p>
            <a:r>
              <a:rPr lang="en-GB" sz="1100" dirty="0"/>
              <a:t>Video</a:t>
            </a:r>
          </a:p>
          <a:p>
            <a:r>
              <a:rPr lang="en-GB" sz="1100" dirty="0"/>
              <a:t>Web Page</a:t>
            </a:r>
          </a:p>
          <a:p>
            <a:r>
              <a:rPr lang="en-GB" sz="1100" dirty="0"/>
              <a:t>Audio</a:t>
            </a:r>
          </a:p>
          <a:p>
            <a:r>
              <a:rPr lang="en-GB" sz="1100" dirty="0"/>
              <a:t>Social Media</a:t>
            </a:r>
          </a:p>
        </p:txBody>
      </p: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92105D74-8B68-4361-AC26-2F8A66EFD701}"/>
              </a:ext>
            </a:extLst>
          </p:cNvPr>
          <p:cNvCxnSpPr>
            <a:stCxn id="8" idx="6"/>
            <a:endCxn id="20" idx="1"/>
          </p:cNvCxnSpPr>
          <p:nvPr/>
        </p:nvCxnSpPr>
        <p:spPr>
          <a:xfrm flipV="1">
            <a:off x="8087368" y="1695466"/>
            <a:ext cx="1427763" cy="1018714"/>
          </a:xfrm>
          <a:prstGeom prst="bentConnector3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A9A84266-A23A-4BCB-A4F2-0DA672DDBD54}"/>
              </a:ext>
            </a:extLst>
          </p:cNvPr>
          <p:cNvCxnSpPr>
            <a:stCxn id="18" idx="6"/>
            <a:endCxn id="21" idx="1"/>
          </p:cNvCxnSpPr>
          <p:nvPr/>
        </p:nvCxnSpPr>
        <p:spPr>
          <a:xfrm flipV="1">
            <a:off x="8281010" y="3210419"/>
            <a:ext cx="1234122" cy="199531"/>
          </a:xfrm>
          <a:prstGeom prst="bentConnector3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B5815E3F-4D63-4DE3-85A9-68D0D63CC9FB}"/>
              </a:ext>
            </a:extLst>
          </p:cNvPr>
          <p:cNvCxnSpPr>
            <a:stCxn id="19" idx="6"/>
            <a:endCxn id="22" idx="1"/>
          </p:cNvCxnSpPr>
          <p:nvPr/>
        </p:nvCxnSpPr>
        <p:spPr>
          <a:xfrm>
            <a:off x="8455182" y="4105720"/>
            <a:ext cx="1059949" cy="1046035"/>
          </a:xfrm>
          <a:prstGeom prst="bentConnector3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FC3CD2ED-6E0A-4AC3-B992-DCF66F656C9F}"/>
              </a:ext>
            </a:extLst>
          </p:cNvPr>
          <p:cNvSpPr/>
          <p:nvPr/>
        </p:nvSpPr>
        <p:spPr>
          <a:xfrm>
            <a:off x="5555682" y="1129489"/>
            <a:ext cx="2800521" cy="287863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sz="1100" dirty="0"/>
              <a:t>90% of world data created in last 2 years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F9B28C4-E1D1-4456-923A-B36F450599BE}"/>
              </a:ext>
            </a:extLst>
          </p:cNvPr>
          <p:cNvSpPr/>
          <p:nvPr/>
        </p:nvSpPr>
        <p:spPr>
          <a:xfrm>
            <a:off x="5555681" y="5523072"/>
            <a:ext cx="2800521" cy="287863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sz="1100" dirty="0"/>
              <a:t>80% of modern data is unstructured</a:t>
            </a:r>
          </a:p>
        </p:txBody>
      </p:sp>
    </p:spTree>
    <p:extLst>
      <p:ext uri="{BB962C8B-B14F-4D97-AF65-F5344CB8AC3E}">
        <p14:creationId xmlns:p14="http://schemas.microsoft.com/office/powerpoint/2010/main" val="1223062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BJSS Academy Presentation Template - Pioneers (August 19)">
  <a:themeElements>
    <a:clrScheme name="BJSS25 Palette">
      <a:dk1>
        <a:srgbClr val="041E42"/>
      </a:dk1>
      <a:lt1>
        <a:srgbClr val="FFFFFF"/>
      </a:lt1>
      <a:dk2>
        <a:srgbClr val="0047BB"/>
      </a:dk2>
      <a:lt2>
        <a:srgbClr val="97C1E5"/>
      </a:lt2>
      <a:accent1>
        <a:srgbClr val="FFD100"/>
      </a:accent1>
      <a:accent2>
        <a:srgbClr val="FF5000"/>
      </a:accent2>
      <a:accent3>
        <a:srgbClr val="3CCBDA"/>
      </a:accent3>
      <a:accent4>
        <a:srgbClr val="97C1E5"/>
      </a:accent4>
      <a:accent5>
        <a:srgbClr val="97C1E5"/>
      </a:accent5>
      <a:accent6>
        <a:srgbClr val="C3C6C8"/>
      </a:accent6>
      <a:hlink>
        <a:srgbClr val="D1E0D7"/>
      </a:hlink>
      <a:folHlink>
        <a:srgbClr val="97C1E5"/>
      </a:folHlink>
    </a:clrScheme>
    <a:fontScheme name="BJSS25">
      <a:majorFont>
        <a:latin typeface="Helvetica LT Pro ExtraComp"/>
        <a:ea typeface=""/>
        <a:cs typeface=""/>
      </a:majorFont>
      <a:minorFont>
        <a:latin typeface="Catamaran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0047BB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36000" tIns="36000" rIns="36000" bIns="36000" rtlCol="0">
        <a:spAutoFit/>
      </a:bodyPr>
      <a:lstStyle>
        <a:defPPr algn="l">
          <a:defRPr sz="1400" dirty="0">
            <a:latin typeface="Catamaran" panose="00000500000000000000" pitchFamily="2" charset="0"/>
            <a:cs typeface="Catamaran" panose="00000500000000000000" pitchFamily="2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5" id="{692AA11C-2809-BE4F-8DA5-000FEC9A7DE5}" vid="{9F44AB4E-4E4C-4F4F-AEC2-CC7BE633B8CF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3313</TotalTime>
  <Words>821</Words>
  <Application>Microsoft Office PowerPoint</Application>
  <PresentationFormat>Widescreen</PresentationFormat>
  <Paragraphs>188</Paragraphs>
  <Slides>35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35</vt:i4>
      </vt:variant>
    </vt:vector>
  </HeadingPairs>
  <TitlesOfParts>
    <vt:vector size="48" baseType="lpstr">
      <vt:lpstr>Arial</vt:lpstr>
      <vt:lpstr>Calibri</vt:lpstr>
      <vt:lpstr>Calibri Light</vt:lpstr>
      <vt:lpstr>Catamaran</vt:lpstr>
      <vt:lpstr>Catamaran Black</vt:lpstr>
      <vt:lpstr>Catamaran Bold</vt:lpstr>
      <vt:lpstr>Catamaran ExtraLight</vt:lpstr>
      <vt:lpstr>Catamaran SemiBold</vt:lpstr>
      <vt:lpstr>Gill Sans MT</vt:lpstr>
      <vt:lpstr>Helvetica LT Pro ExtraComp</vt:lpstr>
      <vt:lpstr>Wingdings</vt:lpstr>
      <vt:lpstr>Office Theme</vt:lpstr>
      <vt:lpstr>BJSS Academy Presentation Template - Pioneers (August 19)</vt:lpstr>
      <vt:lpstr>Understanding BIG DATA</vt:lpstr>
      <vt:lpstr>BIG DATA</vt:lpstr>
      <vt:lpstr>VOLUME</vt:lpstr>
      <vt:lpstr>VELOCITY</vt:lpstr>
      <vt:lpstr>VARIETY</vt:lpstr>
      <vt:lpstr>VERACITY</vt:lpstr>
      <vt:lpstr>VALUE</vt:lpstr>
      <vt:lpstr>DATA STRATEGY</vt:lpstr>
      <vt:lpstr>DATA</vt:lpstr>
      <vt:lpstr>SQL</vt:lpstr>
      <vt:lpstr>NOSQL</vt:lpstr>
      <vt:lpstr>CAP THEOREM</vt:lpstr>
      <vt:lpstr>ECOSYSTEM</vt:lpstr>
      <vt:lpstr>INGESTION</vt:lpstr>
      <vt:lpstr>ETL / ELT</vt:lpstr>
      <vt:lpstr>STORAGE</vt:lpstr>
      <vt:lpstr>COMPUTE</vt:lpstr>
      <vt:lpstr>BATCH</vt:lpstr>
      <vt:lpstr>STREAMING</vt:lpstr>
      <vt:lpstr>RESULTS</vt:lpstr>
      <vt:lpstr>VISUALIZATION</vt:lpstr>
      <vt:lpstr>INSIGHTS</vt:lpstr>
      <vt:lpstr>PIPELINES</vt:lpstr>
      <vt:lpstr>MONETISATION</vt:lpstr>
      <vt:lpstr>PowerPoint Presentation</vt:lpstr>
      <vt:lpstr>POWERING AI</vt:lpstr>
      <vt:lpstr>DATA PLATFORM</vt:lpstr>
      <vt:lpstr>DATA PLATFORM</vt:lpstr>
      <vt:lpstr>DATA PLATFORM</vt:lpstr>
      <vt:lpstr>DATA PLATFORM</vt:lpstr>
      <vt:lpstr> HANDS ON LAB  </vt:lpstr>
      <vt:lpstr> HANDS ON LAB  </vt:lpstr>
      <vt:lpstr>HANDS ON LAB</vt:lpstr>
      <vt:lpstr>HANDS ON LAB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Graduate Academy</dc:title>
  <dc:creator>Simon Dale</dc:creator>
  <cp:lastModifiedBy>Simon Dale</cp:lastModifiedBy>
  <cp:revision>72</cp:revision>
  <dcterms:created xsi:type="dcterms:W3CDTF">2019-07-30T22:57:59Z</dcterms:created>
  <dcterms:modified xsi:type="dcterms:W3CDTF">2019-09-19T01:17:00Z</dcterms:modified>
</cp:coreProperties>
</file>